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1"/>
  </p:notesMasterIdLst>
  <p:sldIdLst>
    <p:sldId id="277" r:id="rId2"/>
    <p:sldId id="275" r:id="rId3"/>
    <p:sldId id="285" r:id="rId4"/>
    <p:sldId id="278" r:id="rId5"/>
    <p:sldId id="266" r:id="rId6"/>
    <p:sldId id="271" r:id="rId7"/>
    <p:sldId id="280" r:id="rId8"/>
    <p:sldId id="268" r:id="rId9"/>
    <p:sldId id="269" r:id="rId10"/>
    <p:sldId id="270" r:id="rId11"/>
    <p:sldId id="272" r:id="rId12"/>
    <p:sldId id="273" r:id="rId13"/>
    <p:sldId id="282" r:id="rId14"/>
    <p:sldId id="283" r:id="rId15"/>
    <p:sldId id="284" r:id="rId16"/>
    <p:sldId id="288" r:id="rId17"/>
    <p:sldId id="292" r:id="rId18"/>
    <p:sldId id="289" r:id="rId19"/>
    <p:sldId id="290" r:id="rId20"/>
    <p:sldId id="291" r:id="rId21"/>
    <p:sldId id="295" r:id="rId22"/>
    <p:sldId id="293" r:id="rId23"/>
    <p:sldId id="294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5" r:id="rId32"/>
    <p:sldId id="303" r:id="rId33"/>
    <p:sldId id="304" r:id="rId34"/>
    <p:sldId id="306" r:id="rId35"/>
    <p:sldId id="307" r:id="rId36"/>
    <p:sldId id="308" r:id="rId37"/>
    <p:sldId id="309" r:id="rId38"/>
    <p:sldId id="311" r:id="rId39"/>
    <p:sldId id="312" r:id="rId40"/>
    <p:sldId id="313" r:id="rId41"/>
    <p:sldId id="315" r:id="rId42"/>
    <p:sldId id="316" r:id="rId43"/>
    <p:sldId id="317" r:id="rId44"/>
    <p:sldId id="319" r:id="rId45"/>
    <p:sldId id="318" r:id="rId46"/>
    <p:sldId id="320" r:id="rId47"/>
    <p:sldId id="321" r:id="rId48"/>
    <p:sldId id="322" r:id="rId49"/>
    <p:sldId id="323" r:id="rId50"/>
    <p:sldId id="324" r:id="rId51"/>
    <p:sldId id="325" r:id="rId52"/>
    <p:sldId id="326" r:id="rId53"/>
    <p:sldId id="327" r:id="rId54"/>
    <p:sldId id="328" r:id="rId55"/>
    <p:sldId id="329" r:id="rId56"/>
    <p:sldId id="330" r:id="rId57"/>
    <p:sldId id="333" r:id="rId58"/>
    <p:sldId id="372" r:id="rId59"/>
    <p:sldId id="373" r:id="rId60"/>
    <p:sldId id="374" r:id="rId61"/>
    <p:sldId id="335" r:id="rId62"/>
    <p:sldId id="334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6" r:id="rId73"/>
    <p:sldId id="347" r:id="rId74"/>
    <p:sldId id="348" r:id="rId75"/>
    <p:sldId id="349" r:id="rId76"/>
    <p:sldId id="350" r:id="rId77"/>
    <p:sldId id="351" r:id="rId78"/>
    <p:sldId id="352" r:id="rId79"/>
    <p:sldId id="353" r:id="rId80"/>
    <p:sldId id="354" r:id="rId81"/>
    <p:sldId id="355" r:id="rId82"/>
    <p:sldId id="356" r:id="rId83"/>
    <p:sldId id="357" r:id="rId84"/>
    <p:sldId id="358" r:id="rId85"/>
    <p:sldId id="359" r:id="rId86"/>
    <p:sldId id="360" r:id="rId87"/>
    <p:sldId id="361" r:id="rId88"/>
    <p:sldId id="362" r:id="rId89"/>
    <p:sldId id="363" r:id="rId90"/>
    <p:sldId id="364" r:id="rId91"/>
    <p:sldId id="365" r:id="rId92"/>
    <p:sldId id="366" r:id="rId93"/>
    <p:sldId id="367" r:id="rId94"/>
    <p:sldId id="368" r:id="rId95"/>
    <p:sldId id="369" r:id="rId96"/>
    <p:sldId id="370" r:id="rId97"/>
    <p:sldId id="371" r:id="rId98"/>
    <p:sldId id="345" r:id="rId99"/>
    <p:sldId id="310" r:id="rId10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D4D4"/>
    <a:srgbClr val="6A9955"/>
    <a:srgbClr val="1ED18B"/>
    <a:srgbClr val="F14C4C"/>
    <a:srgbClr val="9CDCFE"/>
    <a:srgbClr val="1F1F1F"/>
    <a:srgbClr val="DCDCAA"/>
    <a:srgbClr val="4E94CE"/>
    <a:srgbClr val="AC9178"/>
    <a:srgbClr val="CE91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951612-38D1-4773-A41C-1D00967697F5}" v="27" dt="2023-11-04T13:15:53.8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6927" autoAdjust="0"/>
  </p:normalViewPr>
  <p:slideViewPr>
    <p:cSldViewPr snapToGrid="0">
      <p:cViewPr>
        <p:scale>
          <a:sx n="69" d="100"/>
          <a:sy n="69" d="100"/>
        </p:scale>
        <p:origin x="32" y="41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786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microsoft.com/office/2015/10/relationships/revisionInfo" Target="revisionInfo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m Moyle" userId="20ecfc1cd5e76adb" providerId="LiveId" clId="{5D951612-38D1-4773-A41C-1D00967697F5}"/>
    <pc:docChg chg="undo redo custSel addSld delSld modSld sldOrd">
      <pc:chgData name="Jim Moyle" userId="20ecfc1cd5e76adb" providerId="LiveId" clId="{5D951612-38D1-4773-A41C-1D00967697F5}" dt="2023-11-04T13:32:17.990" v="5148" actId="20577"/>
      <pc:docMkLst>
        <pc:docMk/>
      </pc:docMkLst>
      <pc:sldChg chg="modSp add del mod">
        <pc:chgData name="Jim Moyle" userId="20ecfc1cd5e76adb" providerId="LiveId" clId="{5D951612-38D1-4773-A41C-1D00967697F5}" dt="2023-11-03T16:52:27.196" v="2513" actId="47"/>
        <pc:sldMkLst>
          <pc:docMk/>
          <pc:sldMk cId="2271582194" sldId="256"/>
        </pc:sldMkLst>
        <pc:spChg chg="mod">
          <ac:chgData name="Jim Moyle" userId="20ecfc1cd5e76adb" providerId="LiveId" clId="{5D951612-38D1-4773-A41C-1D00967697F5}" dt="2023-10-31T16:26:14.405" v="12" actId="20577"/>
          <ac:spMkLst>
            <pc:docMk/>
            <pc:sldMk cId="2271582194" sldId="256"/>
            <ac:spMk id="5" creationId="{3442BDFE-5350-ADB1-EB29-AE54CAC307DA}"/>
          </ac:spMkLst>
        </pc:spChg>
      </pc:sldChg>
      <pc:sldChg chg="del">
        <pc:chgData name="Jim Moyle" userId="20ecfc1cd5e76adb" providerId="LiveId" clId="{5D951612-38D1-4773-A41C-1D00967697F5}" dt="2023-11-03T16:52:30.840" v="2517" actId="47"/>
        <pc:sldMkLst>
          <pc:docMk/>
          <pc:sldMk cId="3838623599" sldId="257"/>
        </pc:sldMkLst>
      </pc:sldChg>
      <pc:sldChg chg="del">
        <pc:chgData name="Jim Moyle" userId="20ecfc1cd5e76adb" providerId="LiveId" clId="{5D951612-38D1-4773-A41C-1D00967697F5}" dt="2023-11-03T16:52:29.970" v="2516" actId="47"/>
        <pc:sldMkLst>
          <pc:docMk/>
          <pc:sldMk cId="3152774734" sldId="258"/>
        </pc:sldMkLst>
      </pc:sldChg>
      <pc:sldChg chg="modAnim">
        <pc:chgData name="Jim Moyle" userId="20ecfc1cd5e76adb" providerId="LiveId" clId="{5D951612-38D1-4773-A41C-1D00967697F5}" dt="2023-11-04T13:15:53.807" v="5104"/>
        <pc:sldMkLst>
          <pc:docMk/>
          <pc:sldMk cId="2067965895" sldId="271"/>
        </pc:sldMkLst>
      </pc:sldChg>
      <pc:sldChg chg="del">
        <pc:chgData name="Jim Moyle" userId="20ecfc1cd5e76adb" providerId="LiveId" clId="{5D951612-38D1-4773-A41C-1D00967697F5}" dt="2023-11-03T16:52:29.360" v="2515" actId="47"/>
        <pc:sldMkLst>
          <pc:docMk/>
          <pc:sldMk cId="1812105193" sldId="286"/>
        </pc:sldMkLst>
      </pc:sldChg>
      <pc:sldChg chg="add del">
        <pc:chgData name="Jim Moyle" userId="20ecfc1cd5e76adb" providerId="LiveId" clId="{5D951612-38D1-4773-A41C-1D00967697F5}" dt="2023-11-03T16:52:28.062" v="2514" actId="47"/>
        <pc:sldMkLst>
          <pc:docMk/>
          <pc:sldMk cId="1514981589" sldId="287"/>
        </pc:sldMkLst>
      </pc:sldChg>
      <pc:sldChg chg="addSp modSp new mod modTransition setBg">
        <pc:chgData name="Jim Moyle" userId="20ecfc1cd5e76adb" providerId="LiveId" clId="{5D951612-38D1-4773-A41C-1D00967697F5}" dt="2023-11-04T10:50:22.157" v="5024" actId="403"/>
        <pc:sldMkLst>
          <pc:docMk/>
          <pc:sldMk cId="1533260105" sldId="288"/>
        </pc:sldMkLst>
        <pc:spChg chg="add mod">
          <ac:chgData name="Jim Moyle" userId="20ecfc1cd5e76adb" providerId="LiveId" clId="{5D951612-38D1-4773-A41C-1D00967697F5}" dt="2023-11-04T10:50:22.157" v="5024" actId="403"/>
          <ac:spMkLst>
            <pc:docMk/>
            <pc:sldMk cId="1533260105" sldId="288"/>
            <ac:spMk id="2" creationId="{EAA46313-9549-8997-489A-EFA7DDCD11CE}"/>
          </ac:spMkLst>
        </pc:spChg>
      </pc:sldChg>
      <pc:sldChg chg="addSp delSp modSp add mod modTransition">
        <pc:chgData name="Jim Moyle" userId="20ecfc1cd5e76adb" providerId="LiveId" clId="{5D951612-38D1-4773-A41C-1D00967697F5}" dt="2023-11-04T10:50:42.016" v="5028" actId="403"/>
        <pc:sldMkLst>
          <pc:docMk/>
          <pc:sldMk cId="3576545304" sldId="289"/>
        </pc:sldMkLst>
        <pc:spChg chg="mod">
          <ac:chgData name="Jim Moyle" userId="20ecfc1cd5e76adb" providerId="LiveId" clId="{5D951612-38D1-4773-A41C-1D00967697F5}" dt="2023-11-04T10:50:42.016" v="5028" actId="403"/>
          <ac:spMkLst>
            <pc:docMk/>
            <pc:sldMk cId="3576545304" sldId="289"/>
            <ac:spMk id="2" creationId="{EAA46313-9549-8997-489A-EFA7DDCD11CE}"/>
          </ac:spMkLst>
        </pc:spChg>
        <pc:spChg chg="add del mod">
          <ac:chgData name="Jim Moyle" userId="20ecfc1cd5e76adb" providerId="LiveId" clId="{5D951612-38D1-4773-A41C-1D00967697F5}" dt="2023-10-31T16:40:13.193" v="60"/>
          <ac:spMkLst>
            <pc:docMk/>
            <pc:sldMk cId="3576545304" sldId="289"/>
            <ac:spMk id="3" creationId="{660F086D-38A5-FD6B-0E30-39DAC62E44F6}"/>
          </ac:spMkLst>
        </pc:spChg>
        <pc:spChg chg="add mod">
          <ac:chgData name="Jim Moyle" userId="20ecfc1cd5e76adb" providerId="LiveId" clId="{5D951612-38D1-4773-A41C-1D00967697F5}" dt="2023-10-31T16:46:46.930" v="70" actId="207"/>
          <ac:spMkLst>
            <pc:docMk/>
            <pc:sldMk cId="3576545304" sldId="289"/>
            <ac:spMk id="4" creationId="{E9A621B8-DC4A-8F45-F353-E909A3B1B2D9}"/>
          </ac:spMkLst>
        </pc:spChg>
        <pc:spChg chg="add del mod">
          <ac:chgData name="Jim Moyle" userId="20ecfc1cd5e76adb" providerId="LiveId" clId="{5D951612-38D1-4773-A41C-1D00967697F5}" dt="2023-10-31T16:40:38.851" v="65"/>
          <ac:spMkLst>
            <pc:docMk/>
            <pc:sldMk cId="3576545304" sldId="289"/>
            <ac:spMk id="5" creationId="{981FE896-19BC-E65C-37DC-1DDDA6540C84}"/>
          </ac:spMkLst>
        </pc:spChg>
      </pc:sldChg>
      <pc:sldChg chg="modSp add mod modTransition">
        <pc:chgData name="Jim Moyle" userId="20ecfc1cd5e76adb" providerId="LiveId" clId="{5D951612-38D1-4773-A41C-1D00967697F5}" dt="2023-11-04T10:51:08.536" v="5034" actId="404"/>
        <pc:sldMkLst>
          <pc:docMk/>
          <pc:sldMk cId="886890072" sldId="290"/>
        </pc:sldMkLst>
        <pc:spChg chg="mod">
          <ac:chgData name="Jim Moyle" userId="20ecfc1cd5e76adb" providerId="LiveId" clId="{5D951612-38D1-4773-A41C-1D00967697F5}" dt="2023-11-04T10:51:08.536" v="5034" actId="404"/>
          <ac:spMkLst>
            <pc:docMk/>
            <pc:sldMk cId="886890072" sldId="290"/>
            <ac:spMk id="2" creationId="{EAA46313-9549-8997-489A-EFA7DDCD11CE}"/>
          </ac:spMkLst>
        </pc:spChg>
      </pc:sldChg>
      <pc:sldChg chg="addSp delSp modSp add mod modTransition">
        <pc:chgData name="Jim Moyle" userId="20ecfc1cd5e76adb" providerId="LiveId" clId="{5D951612-38D1-4773-A41C-1D00967697F5}" dt="2023-10-31T16:56:46.130" v="170"/>
        <pc:sldMkLst>
          <pc:docMk/>
          <pc:sldMk cId="2797129148" sldId="291"/>
        </pc:sldMkLst>
        <pc:spChg chg="mod">
          <ac:chgData name="Jim Moyle" userId="20ecfc1cd5e76adb" providerId="LiveId" clId="{5D951612-38D1-4773-A41C-1D00967697F5}" dt="2023-10-31T16:48:24.465" v="112" actId="20577"/>
          <ac:spMkLst>
            <pc:docMk/>
            <pc:sldMk cId="2797129148" sldId="291"/>
            <ac:spMk id="2" creationId="{EAA46313-9549-8997-489A-EFA7DDCD11CE}"/>
          </ac:spMkLst>
        </pc:spChg>
        <pc:spChg chg="add mod">
          <ac:chgData name="Jim Moyle" userId="20ecfc1cd5e76adb" providerId="LiveId" clId="{5D951612-38D1-4773-A41C-1D00967697F5}" dt="2023-10-31T16:56:46.130" v="170"/>
          <ac:spMkLst>
            <pc:docMk/>
            <pc:sldMk cId="2797129148" sldId="291"/>
            <ac:spMk id="3" creationId="{6774464E-9CEC-9BBE-AEF5-5EA9D8C996DD}"/>
          </ac:spMkLst>
        </pc:spChg>
        <pc:spChg chg="del mod">
          <ac:chgData name="Jim Moyle" userId="20ecfc1cd5e76adb" providerId="LiveId" clId="{5D951612-38D1-4773-A41C-1D00967697F5}" dt="2023-10-31T16:56:36.134" v="169" actId="478"/>
          <ac:spMkLst>
            <pc:docMk/>
            <pc:sldMk cId="2797129148" sldId="291"/>
            <ac:spMk id="4" creationId="{E9A621B8-DC4A-8F45-F353-E909A3B1B2D9}"/>
          </ac:spMkLst>
        </pc:spChg>
      </pc:sldChg>
      <pc:sldChg chg="delSp modSp add mod ord">
        <pc:chgData name="Jim Moyle" userId="20ecfc1cd5e76adb" providerId="LiveId" clId="{5D951612-38D1-4773-A41C-1D00967697F5}" dt="2023-11-04T10:50:30.166" v="5026" actId="403"/>
        <pc:sldMkLst>
          <pc:docMk/>
          <pc:sldMk cId="3696207421" sldId="292"/>
        </pc:sldMkLst>
        <pc:spChg chg="mod">
          <ac:chgData name="Jim Moyle" userId="20ecfc1cd5e76adb" providerId="LiveId" clId="{5D951612-38D1-4773-A41C-1D00967697F5}" dt="2023-11-04T10:50:30.166" v="5026" actId="403"/>
          <ac:spMkLst>
            <pc:docMk/>
            <pc:sldMk cId="3696207421" sldId="292"/>
            <ac:spMk id="2" creationId="{EAA46313-9549-8997-489A-EFA7DDCD11CE}"/>
          </ac:spMkLst>
        </pc:spChg>
        <pc:spChg chg="del">
          <ac:chgData name="Jim Moyle" userId="20ecfc1cd5e76adb" providerId="LiveId" clId="{5D951612-38D1-4773-A41C-1D00967697F5}" dt="2023-10-31T16:49:42.775" v="122" actId="478"/>
          <ac:spMkLst>
            <pc:docMk/>
            <pc:sldMk cId="3696207421" sldId="292"/>
            <ac:spMk id="4" creationId="{E9A621B8-DC4A-8F45-F353-E909A3B1B2D9}"/>
          </ac:spMkLst>
        </pc:spChg>
      </pc:sldChg>
      <pc:sldChg chg="modSp add mod modTransition">
        <pc:chgData name="Jim Moyle" userId="20ecfc1cd5e76adb" providerId="LiveId" clId="{5D951612-38D1-4773-A41C-1D00967697F5}" dt="2023-10-31T16:57:44.418" v="173" actId="1076"/>
        <pc:sldMkLst>
          <pc:docMk/>
          <pc:sldMk cId="380303672" sldId="293"/>
        </pc:sldMkLst>
        <pc:spChg chg="mod">
          <ac:chgData name="Jim Moyle" userId="20ecfc1cd5e76adb" providerId="LiveId" clId="{5D951612-38D1-4773-A41C-1D00967697F5}" dt="2023-10-31T16:57:44.418" v="173" actId="1076"/>
          <ac:spMkLst>
            <pc:docMk/>
            <pc:sldMk cId="380303672" sldId="293"/>
            <ac:spMk id="4" creationId="{E9A621B8-DC4A-8F45-F353-E909A3B1B2D9}"/>
          </ac:spMkLst>
        </pc:spChg>
      </pc:sldChg>
      <pc:sldChg chg="new del">
        <pc:chgData name="Jim Moyle" userId="20ecfc1cd5e76adb" providerId="LiveId" clId="{5D951612-38D1-4773-A41C-1D00967697F5}" dt="2023-10-31T16:54:46.845" v="164" actId="680"/>
        <pc:sldMkLst>
          <pc:docMk/>
          <pc:sldMk cId="2738359223" sldId="294"/>
        </pc:sldMkLst>
      </pc:sldChg>
      <pc:sldChg chg="modSp add mod">
        <pc:chgData name="Jim Moyle" userId="20ecfc1cd5e76adb" providerId="LiveId" clId="{5D951612-38D1-4773-A41C-1D00967697F5}" dt="2023-10-31T16:55:00.149" v="167" actId="6549"/>
        <pc:sldMkLst>
          <pc:docMk/>
          <pc:sldMk cId="3389820083" sldId="294"/>
        </pc:sldMkLst>
        <pc:spChg chg="mod">
          <ac:chgData name="Jim Moyle" userId="20ecfc1cd5e76adb" providerId="LiveId" clId="{5D951612-38D1-4773-A41C-1D00967697F5}" dt="2023-10-31T16:55:00.149" v="167" actId="6549"/>
          <ac:spMkLst>
            <pc:docMk/>
            <pc:sldMk cId="3389820083" sldId="294"/>
            <ac:spMk id="4" creationId="{E9A621B8-DC4A-8F45-F353-E909A3B1B2D9}"/>
          </ac:spMkLst>
        </pc:spChg>
      </pc:sldChg>
      <pc:sldChg chg="modSp add mod modTransition">
        <pc:chgData name="Jim Moyle" userId="20ecfc1cd5e76adb" providerId="LiveId" clId="{5D951612-38D1-4773-A41C-1D00967697F5}" dt="2023-10-31T16:57:37.114" v="172" actId="1076"/>
        <pc:sldMkLst>
          <pc:docMk/>
          <pc:sldMk cId="1397160647" sldId="295"/>
        </pc:sldMkLst>
        <pc:spChg chg="mod">
          <ac:chgData name="Jim Moyle" userId="20ecfc1cd5e76adb" providerId="LiveId" clId="{5D951612-38D1-4773-A41C-1D00967697F5}" dt="2023-10-31T16:57:37.114" v="172" actId="1076"/>
          <ac:spMkLst>
            <pc:docMk/>
            <pc:sldMk cId="1397160647" sldId="29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0-31T16:59:53.771" v="211" actId="207"/>
        <pc:sldMkLst>
          <pc:docMk/>
          <pc:sldMk cId="2320664453" sldId="296"/>
        </pc:sldMkLst>
        <pc:spChg chg="mod">
          <ac:chgData name="Jim Moyle" userId="20ecfc1cd5e76adb" providerId="LiveId" clId="{5D951612-38D1-4773-A41C-1D00967697F5}" dt="2023-10-31T16:59:53.771" v="211" actId="207"/>
          <ac:spMkLst>
            <pc:docMk/>
            <pc:sldMk cId="2320664453" sldId="296"/>
            <ac:spMk id="2" creationId="{EAA46313-9549-8997-489A-EFA7DDCD11CE}"/>
          </ac:spMkLst>
        </pc:spChg>
      </pc:sldChg>
      <pc:sldChg chg="modSp add mod">
        <pc:chgData name="Jim Moyle" userId="20ecfc1cd5e76adb" providerId="LiveId" clId="{5D951612-38D1-4773-A41C-1D00967697F5}" dt="2023-10-31T17:15:56.346" v="260" actId="20577"/>
        <pc:sldMkLst>
          <pc:docMk/>
          <pc:sldMk cId="1365649086" sldId="297"/>
        </pc:sldMkLst>
        <pc:spChg chg="mod">
          <ac:chgData name="Jim Moyle" userId="20ecfc1cd5e76adb" providerId="LiveId" clId="{5D951612-38D1-4773-A41C-1D00967697F5}" dt="2023-10-31T17:15:56.346" v="260" actId="20577"/>
          <ac:spMkLst>
            <pc:docMk/>
            <pc:sldMk cId="1365649086" sldId="297"/>
            <ac:spMk id="4" creationId="{E9A621B8-DC4A-8F45-F353-E909A3B1B2D9}"/>
          </ac:spMkLst>
        </pc:spChg>
      </pc:sldChg>
      <pc:sldChg chg="new del">
        <pc:chgData name="Jim Moyle" userId="20ecfc1cd5e76adb" providerId="LiveId" clId="{5D951612-38D1-4773-A41C-1D00967697F5}" dt="2023-10-31T17:00:20.024" v="213" actId="2696"/>
        <pc:sldMkLst>
          <pc:docMk/>
          <pc:sldMk cId="1514770406" sldId="297"/>
        </pc:sldMkLst>
      </pc:sldChg>
      <pc:sldChg chg="modSp add del mod">
        <pc:chgData name="Jim Moyle" userId="20ecfc1cd5e76adb" providerId="LiveId" clId="{5D951612-38D1-4773-A41C-1D00967697F5}" dt="2023-10-31T17:14:39.859" v="229" actId="47"/>
        <pc:sldMkLst>
          <pc:docMk/>
          <pc:sldMk cId="3852853632" sldId="297"/>
        </pc:sldMkLst>
        <pc:spChg chg="mod">
          <ac:chgData name="Jim Moyle" userId="20ecfc1cd5e76adb" providerId="LiveId" clId="{5D951612-38D1-4773-A41C-1D00967697F5}" dt="2023-10-31T17:06:27.384" v="228" actId="20577"/>
          <ac:spMkLst>
            <pc:docMk/>
            <pc:sldMk cId="3852853632" sldId="297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0-31T17:16:10.263" v="263" actId="6549"/>
        <pc:sldMkLst>
          <pc:docMk/>
          <pc:sldMk cId="367928111" sldId="298"/>
        </pc:sldMkLst>
        <pc:spChg chg="mod">
          <ac:chgData name="Jim Moyle" userId="20ecfc1cd5e76adb" providerId="LiveId" clId="{5D951612-38D1-4773-A41C-1D00967697F5}" dt="2023-10-31T17:16:10.263" v="263" actId="6549"/>
          <ac:spMkLst>
            <pc:docMk/>
            <pc:sldMk cId="367928111" sldId="298"/>
            <ac:spMk id="4" creationId="{E9A621B8-DC4A-8F45-F353-E909A3B1B2D9}"/>
          </ac:spMkLst>
        </pc:spChg>
      </pc:sldChg>
      <pc:sldChg chg="add del">
        <pc:chgData name="Jim Moyle" userId="20ecfc1cd5e76adb" providerId="LiveId" clId="{5D951612-38D1-4773-A41C-1D00967697F5}" dt="2023-10-31T17:06:23.783" v="226" actId="2890"/>
        <pc:sldMkLst>
          <pc:docMk/>
          <pc:sldMk cId="1927132025" sldId="298"/>
        </pc:sldMkLst>
      </pc:sldChg>
      <pc:sldChg chg="modSp add mod">
        <pc:chgData name="Jim Moyle" userId="20ecfc1cd5e76adb" providerId="LiveId" clId="{5D951612-38D1-4773-A41C-1D00967697F5}" dt="2023-10-31T17:16:50.192" v="282" actId="20577"/>
        <pc:sldMkLst>
          <pc:docMk/>
          <pc:sldMk cId="3390268495" sldId="299"/>
        </pc:sldMkLst>
        <pc:spChg chg="mod">
          <ac:chgData name="Jim Moyle" userId="20ecfc1cd5e76adb" providerId="LiveId" clId="{5D951612-38D1-4773-A41C-1D00967697F5}" dt="2023-10-31T17:16:50.192" v="282" actId="20577"/>
          <ac:spMkLst>
            <pc:docMk/>
            <pc:sldMk cId="3390268495" sldId="29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0-31T17:17:03.843" v="288" actId="20577"/>
        <pc:sldMkLst>
          <pc:docMk/>
          <pc:sldMk cId="1497895217" sldId="300"/>
        </pc:sldMkLst>
        <pc:spChg chg="mod">
          <ac:chgData name="Jim Moyle" userId="20ecfc1cd5e76adb" providerId="LiveId" clId="{5D951612-38D1-4773-A41C-1D00967697F5}" dt="2023-10-31T17:17:03.843" v="288" actId="20577"/>
          <ac:spMkLst>
            <pc:docMk/>
            <pc:sldMk cId="1497895217" sldId="300"/>
            <ac:spMk id="4" creationId="{E9A621B8-DC4A-8F45-F353-E909A3B1B2D9}"/>
          </ac:spMkLst>
        </pc:spChg>
      </pc:sldChg>
      <pc:sldChg chg="addSp delSp modSp add mod">
        <pc:chgData name="Jim Moyle" userId="20ecfc1cd5e76adb" providerId="LiveId" clId="{5D951612-38D1-4773-A41C-1D00967697F5}" dt="2023-10-31T17:24:48.758" v="322" actId="20577"/>
        <pc:sldMkLst>
          <pc:docMk/>
          <pc:sldMk cId="1773725887" sldId="301"/>
        </pc:sldMkLst>
        <pc:spChg chg="del mod">
          <ac:chgData name="Jim Moyle" userId="20ecfc1cd5e76adb" providerId="LiveId" clId="{5D951612-38D1-4773-A41C-1D00967697F5}" dt="2023-10-31T17:18:10.770" v="310"/>
          <ac:spMkLst>
            <pc:docMk/>
            <pc:sldMk cId="1773725887" sldId="301"/>
            <ac:spMk id="2" creationId="{EAA46313-9549-8997-489A-EFA7DDCD11CE}"/>
          </ac:spMkLst>
        </pc:spChg>
        <pc:spChg chg="add del mod">
          <ac:chgData name="Jim Moyle" userId="20ecfc1cd5e76adb" providerId="LiveId" clId="{5D951612-38D1-4773-A41C-1D00967697F5}" dt="2023-10-31T17:24:23.057" v="318" actId="478"/>
          <ac:spMkLst>
            <pc:docMk/>
            <pc:sldMk cId="1773725887" sldId="301"/>
            <ac:spMk id="3" creationId="{D8A49D43-EC9A-D86F-2E18-9607690C98A8}"/>
          </ac:spMkLst>
        </pc:spChg>
        <pc:spChg chg="mod">
          <ac:chgData name="Jim Moyle" userId="20ecfc1cd5e76adb" providerId="LiveId" clId="{5D951612-38D1-4773-A41C-1D00967697F5}" dt="2023-10-31T17:24:48.758" v="322" actId="20577"/>
          <ac:spMkLst>
            <pc:docMk/>
            <pc:sldMk cId="1773725887" sldId="301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34:28.166" v="5011" actId="20577"/>
        <pc:sldMkLst>
          <pc:docMk/>
          <pc:sldMk cId="3108883027" sldId="302"/>
        </pc:sldMkLst>
        <pc:spChg chg="mod">
          <ac:chgData name="Jim Moyle" userId="20ecfc1cd5e76adb" providerId="LiveId" clId="{5D951612-38D1-4773-A41C-1D00967697F5}" dt="2023-11-04T10:34:28.166" v="5011" actId="20577"/>
          <ac:spMkLst>
            <pc:docMk/>
            <pc:sldMk cId="3108883027" sldId="302"/>
            <ac:spMk id="4" creationId="{E9A621B8-DC4A-8F45-F353-E909A3B1B2D9}"/>
          </ac:spMkLst>
        </pc:spChg>
      </pc:sldChg>
      <pc:sldChg chg="addSp delSp modSp add mod">
        <pc:chgData name="Jim Moyle" userId="20ecfc1cd5e76adb" providerId="LiveId" clId="{5D951612-38D1-4773-A41C-1D00967697F5}" dt="2023-10-31T17:35:04.068" v="480" actId="20577"/>
        <pc:sldMkLst>
          <pc:docMk/>
          <pc:sldMk cId="2063751524" sldId="303"/>
        </pc:sldMkLst>
        <pc:spChg chg="add del mod">
          <ac:chgData name="Jim Moyle" userId="20ecfc1cd5e76adb" providerId="LiveId" clId="{5D951612-38D1-4773-A41C-1D00967697F5}" dt="2023-10-31T17:32:38.036" v="452" actId="207"/>
          <ac:spMkLst>
            <pc:docMk/>
            <pc:sldMk cId="2063751524" sldId="303"/>
            <ac:spMk id="3" creationId="{D8A49D43-EC9A-D86F-2E18-9607690C98A8}"/>
          </ac:spMkLst>
        </pc:spChg>
        <pc:spChg chg="mod">
          <ac:chgData name="Jim Moyle" userId="20ecfc1cd5e76adb" providerId="LiveId" clId="{5D951612-38D1-4773-A41C-1D00967697F5}" dt="2023-10-31T17:35:04.068" v="480" actId="20577"/>
          <ac:spMkLst>
            <pc:docMk/>
            <pc:sldMk cId="2063751524" sldId="303"/>
            <ac:spMk id="4" creationId="{E9A621B8-DC4A-8F45-F353-E909A3B1B2D9}"/>
          </ac:spMkLst>
        </pc:spChg>
      </pc:sldChg>
      <pc:sldChg chg="add del">
        <pc:chgData name="Jim Moyle" userId="20ecfc1cd5e76adb" providerId="LiveId" clId="{5D951612-38D1-4773-A41C-1D00967697F5}" dt="2023-10-31T17:32:23.202" v="435" actId="2890"/>
        <pc:sldMkLst>
          <pc:docMk/>
          <pc:sldMk cId="168954983" sldId="304"/>
        </pc:sldMkLst>
      </pc:sldChg>
      <pc:sldChg chg="delSp modSp add del mod">
        <pc:chgData name="Jim Moyle" userId="20ecfc1cd5e76adb" providerId="LiveId" clId="{5D951612-38D1-4773-A41C-1D00967697F5}" dt="2023-10-31T17:35:59.786" v="498" actId="6549"/>
        <pc:sldMkLst>
          <pc:docMk/>
          <pc:sldMk cId="476978710" sldId="304"/>
        </pc:sldMkLst>
        <pc:spChg chg="del">
          <ac:chgData name="Jim Moyle" userId="20ecfc1cd5e76adb" providerId="LiveId" clId="{5D951612-38D1-4773-A41C-1D00967697F5}" dt="2023-10-31T17:35:36.076" v="484" actId="478"/>
          <ac:spMkLst>
            <pc:docMk/>
            <pc:sldMk cId="476978710" sldId="304"/>
            <ac:spMk id="3" creationId="{D8A49D43-EC9A-D86F-2E18-9607690C98A8}"/>
          </ac:spMkLst>
        </pc:spChg>
        <pc:spChg chg="mod">
          <ac:chgData name="Jim Moyle" userId="20ecfc1cd5e76adb" providerId="LiveId" clId="{5D951612-38D1-4773-A41C-1D00967697F5}" dt="2023-10-31T17:35:59.786" v="498" actId="6549"/>
          <ac:spMkLst>
            <pc:docMk/>
            <pc:sldMk cId="476978710" sldId="304"/>
            <ac:spMk id="4" creationId="{E9A621B8-DC4A-8F45-F353-E909A3B1B2D9}"/>
          </ac:spMkLst>
        </pc:spChg>
      </pc:sldChg>
      <pc:sldChg chg="addSp delSp modSp add del mod">
        <pc:chgData name="Jim Moyle" userId="20ecfc1cd5e76adb" providerId="LiveId" clId="{5D951612-38D1-4773-A41C-1D00967697F5}" dt="2023-11-04T10:34:53.203" v="5020" actId="20577"/>
        <pc:sldMkLst>
          <pc:docMk/>
          <pc:sldMk cId="2885942356" sldId="305"/>
        </pc:sldMkLst>
        <pc:spChg chg="add del">
          <ac:chgData name="Jim Moyle" userId="20ecfc1cd5e76adb" providerId="LiveId" clId="{5D951612-38D1-4773-A41C-1D00967697F5}" dt="2023-10-31T17:35:06.905" v="483" actId="478"/>
          <ac:spMkLst>
            <pc:docMk/>
            <pc:sldMk cId="2885942356" sldId="305"/>
            <ac:spMk id="3" creationId="{D8A49D43-EC9A-D86F-2E18-9607690C98A8}"/>
          </ac:spMkLst>
        </pc:spChg>
        <pc:spChg chg="mod">
          <ac:chgData name="Jim Moyle" userId="20ecfc1cd5e76adb" providerId="LiveId" clId="{5D951612-38D1-4773-A41C-1D00967697F5}" dt="2023-11-04T10:34:53.203" v="5020" actId="20577"/>
          <ac:spMkLst>
            <pc:docMk/>
            <pc:sldMk cId="2885942356" sldId="30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0-31T17:40:08.608" v="531" actId="20577"/>
        <pc:sldMkLst>
          <pc:docMk/>
          <pc:sldMk cId="4264555496" sldId="306"/>
        </pc:sldMkLst>
        <pc:spChg chg="mod">
          <ac:chgData name="Jim Moyle" userId="20ecfc1cd5e76adb" providerId="LiveId" clId="{5D951612-38D1-4773-A41C-1D00967697F5}" dt="2023-10-31T17:40:08.608" v="531" actId="20577"/>
          <ac:spMkLst>
            <pc:docMk/>
            <pc:sldMk cId="4264555496" sldId="306"/>
            <ac:spMk id="4" creationId="{E9A621B8-DC4A-8F45-F353-E909A3B1B2D9}"/>
          </ac:spMkLst>
        </pc:spChg>
      </pc:sldChg>
      <pc:sldChg chg="addSp modSp add mod">
        <pc:chgData name="Jim Moyle" userId="20ecfc1cd5e76adb" providerId="LiveId" clId="{5D951612-38D1-4773-A41C-1D00967697F5}" dt="2023-10-31T17:39:56.279" v="526" actId="20577"/>
        <pc:sldMkLst>
          <pc:docMk/>
          <pc:sldMk cId="4025723689" sldId="307"/>
        </pc:sldMkLst>
        <pc:spChg chg="add mod">
          <ac:chgData name="Jim Moyle" userId="20ecfc1cd5e76adb" providerId="LiveId" clId="{5D951612-38D1-4773-A41C-1D00967697F5}" dt="2023-10-31T17:38:34.352" v="514" actId="14100"/>
          <ac:spMkLst>
            <pc:docMk/>
            <pc:sldMk cId="4025723689" sldId="307"/>
            <ac:spMk id="2" creationId="{E86AE220-3003-8BFC-C2C1-5DF2E03AF547}"/>
          </ac:spMkLst>
        </pc:spChg>
        <pc:spChg chg="mod">
          <ac:chgData name="Jim Moyle" userId="20ecfc1cd5e76adb" providerId="LiveId" clId="{5D951612-38D1-4773-A41C-1D00967697F5}" dt="2023-10-31T17:39:56.279" v="526" actId="20577"/>
          <ac:spMkLst>
            <pc:docMk/>
            <pc:sldMk cId="4025723689" sldId="307"/>
            <ac:spMk id="4" creationId="{E9A621B8-DC4A-8F45-F353-E909A3B1B2D9}"/>
          </ac:spMkLst>
        </pc:spChg>
      </pc:sldChg>
      <pc:sldChg chg="delSp modSp add mod">
        <pc:chgData name="Jim Moyle" userId="20ecfc1cd5e76adb" providerId="LiveId" clId="{5D951612-38D1-4773-A41C-1D00967697F5}" dt="2023-10-31T17:41:20.457" v="537" actId="108"/>
        <pc:sldMkLst>
          <pc:docMk/>
          <pc:sldMk cId="781461383" sldId="308"/>
        </pc:sldMkLst>
        <pc:spChg chg="del">
          <ac:chgData name="Jim Moyle" userId="20ecfc1cd5e76adb" providerId="LiveId" clId="{5D951612-38D1-4773-A41C-1D00967697F5}" dt="2023-10-31T17:40:21.464" v="532" actId="478"/>
          <ac:spMkLst>
            <pc:docMk/>
            <pc:sldMk cId="781461383" sldId="308"/>
            <ac:spMk id="2" creationId="{E86AE220-3003-8BFC-C2C1-5DF2E03AF547}"/>
          </ac:spMkLst>
        </pc:spChg>
        <pc:spChg chg="mod">
          <ac:chgData name="Jim Moyle" userId="20ecfc1cd5e76adb" providerId="LiveId" clId="{5D951612-38D1-4773-A41C-1D00967697F5}" dt="2023-10-31T17:41:20.457" v="537" actId="108"/>
          <ac:spMkLst>
            <pc:docMk/>
            <pc:sldMk cId="781461383" sldId="308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0-31T17:44:33.525" v="544" actId="20577"/>
        <pc:sldMkLst>
          <pc:docMk/>
          <pc:sldMk cId="378895624" sldId="309"/>
        </pc:sldMkLst>
        <pc:spChg chg="mod">
          <ac:chgData name="Jim Moyle" userId="20ecfc1cd5e76adb" providerId="LiveId" clId="{5D951612-38D1-4773-A41C-1D00967697F5}" dt="2023-10-31T17:44:33.525" v="544" actId="20577"/>
          <ac:spMkLst>
            <pc:docMk/>
            <pc:sldMk cId="378895624" sldId="309"/>
            <ac:spMk id="4" creationId="{E9A621B8-DC4A-8F45-F353-E909A3B1B2D9}"/>
          </ac:spMkLst>
        </pc:spChg>
      </pc:sldChg>
      <pc:sldChg chg="new ord">
        <pc:chgData name="Jim Moyle" userId="20ecfc1cd5e76adb" providerId="LiveId" clId="{5D951612-38D1-4773-A41C-1D00967697F5}" dt="2023-11-04T10:23:55.375" v="5002"/>
        <pc:sldMkLst>
          <pc:docMk/>
          <pc:sldMk cId="3814857437" sldId="310"/>
        </pc:sldMkLst>
      </pc:sldChg>
      <pc:sldChg chg="modSp add mod">
        <pc:chgData name="Jim Moyle" userId="20ecfc1cd5e76adb" providerId="LiveId" clId="{5D951612-38D1-4773-A41C-1D00967697F5}" dt="2023-11-03T13:05:58.614" v="551" actId="14100"/>
        <pc:sldMkLst>
          <pc:docMk/>
          <pc:sldMk cId="690171704" sldId="311"/>
        </pc:sldMkLst>
        <pc:spChg chg="mod">
          <ac:chgData name="Jim Moyle" userId="20ecfc1cd5e76adb" providerId="LiveId" clId="{5D951612-38D1-4773-A41C-1D00967697F5}" dt="2023-11-03T13:05:58.614" v="551" actId="14100"/>
          <ac:spMkLst>
            <pc:docMk/>
            <pc:sldMk cId="690171704" sldId="311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3:07:15.001" v="598" actId="207"/>
        <pc:sldMkLst>
          <pc:docMk/>
          <pc:sldMk cId="2873399861" sldId="312"/>
        </pc:sldMkLst>
        <pc:spChg chg="mod">
          <ac:chgData name="Jim Moyle" userId="20ecfc1cd5e76adb" providerId="LiveId" clId="{5D951612-38D1-4773-A41C-1D00967697F5}" dt="2023-11-03T13:07:15.001" v="598" actId="207"/>
          <ac:spMkLst>
            <pc:docMk/>
            <pc:sldMk cId="2873399861" sldId="312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3:07:55.763" v="608" actId="20577"/>
        <pc:sldMkLst>
          <pc:docMk/>
          <pc:sldMk cId="1468116197" sldId="313"/>
        </pc:sldMkLst>
        <pc:spChg chg="mod">
          <ac:chgData name="Jim Moyle" userId="20ecfc1cd5e76adb" providerId="LiveId" clId="{5D951612-38D1-4773-A41C-1D00967697F5}" dt="2023-11-03T13:07:55.763" v="608" actId="20577"/>
          <ac:spMkLst>
            <pc:docMk/>
            <pc:sldMk cId="1468116197" sldId="313"/>
            <ac:spMk id="4" creationId="{E9A621B8-DC4A-8F45-F353-E909A3B1B2D9}"/>
          </ac:spMkLst>
        </pc:spChg>
      </pc:sldChg>
      <pc:sldChg chg="modSp add del mod ord">
        <pc:chgData name="Jim Moyle" userId="20ecfc1cd5e76adb" providerId="LiveId" clId="{5D951612-38D1-4773-A41C-1D00967697F5}" dt="2023-11-03T13:45:37.954" v="621" actId="2696"/>
        <pc:sldMkLst>
          <pc:docMk/>
          <pc:sldMk cId="2885460898" sldId="314"/>
        </pc:sldMkLst>
        <pc:spChg chg="mod">
          <ac:chgData name="Jim Moyle" userId="20ecfc1cd5e76adb" providerId="LiveId" clId="{5D951612-38D1-4773-A41C-1D00967697F5}" dt="2023-11-03T13:17:34.737" v="617" actId="20577"/>
          <ac:spMkLst>
            <pc:docMk/>
            <pc:sldMk cId="2885460898" sldId="314"/>
            <ac:spMk id="4" creationId="{E9A621B8-DC4A-8F45-F353-E909A3B1B2D9}"/>
          </ac:spMkLst>
        </pc:spChg>
      </pc:sldChg>
      <pc:sldChg chg="addSp modSp add mod modTransition modAnim">
        <pc:chgData name="Jim Moyle" userId="20ecfc1cd5e76adb" providerId="LiveId" clId="{5D951612-38D1-4773-A41C-1D00967697F5}" dt="2023-11-04T10:54:10.839" v="5038"/>
        <pc:sldMkLst>
          <pc:docMk/>
          <pc:sldMk cId="2261039295" sldId="315"/>
        </pc:sldMkLst>
        <pc:picChg chg="add mod">
          <ac:chgData name="Jim Moyle" userId="20ecfc1cd5e76adb" providerId="LiveId" clId="{5D951612-38D1-4773-A41C-1D00967697F5}" dt="2023-11-03T13:44:30.593" v="620" actId="1076"/>
          <ac:picMkLst>
            <pc:docMk/>
            <pc:sldMk cId="2261039295" sldId="315"/>
            <ac:picMk id="2" creationId="{464CC45B-55B5-75D7-22EC-897214C10A5E}"/>
          </ac:picMkLst>
        </pc:picChg>
      </pc:sldChg>
      <pc:sldChg chg="addSp modSp add mod ord modTransition modAnim">
        <pc:chgData name="Jim Moyle" userId="20ecfc1cd5e76adb" providerId="LiveId" clId="{5D951612-38D1-4773-A41C-1D00967697F5}" dt="2023-11-04T10:54:07.421" v="5037"/>
        <pc:sldMkLst>
          <pc:docMk/>
          <pc:sldMk cId="1011344276" sldId="316"/>
        </pc:sldMkLst>
        <pc:picChg chg="add mod">
          <ac:chgData name="Jim Moyle" userId="20ecfc1cd5e76adb" providerId="LiveId" clId="{5D951612-38D1-4773-A41C-1D00967697F5}" dt="2023-11-03T13:54:47.829" v="626" actId="1076"/>
          <ac:picMkLst>
            <pc:docMk/>
            <pc:sldMk cId="1011344276" sldId="316"/>
            <ac:picMk id="2" creationId="{022FF4FD-3DBC-9015-0081-E05F5B36128A}"/>
          </ac:picMkLst>
        </pc:picChg>
      </pc:sldChg>
      <pc:sldChg chg="modSp add mod ord modTransition">
        <pc:chgData name="Jim Moyle" userId="20ecfc1cd5e76adb" providerId="LiveId" clId="{5D951612-38D1-4773-A41C-1D00967697F5}" dt="2023-11-04T13:24:05.768" v="5105"/>
        <pc:sldMkLst>
          <pc:docMk/>
          <pc:sldMk cId="2574035191" sldId="317"/>
        </pc:sldMkLst>
        <pc:spChg chg="mod">
          <ac:chgData name="Jim Moyle" userId="20ecfc1cd5e76adb" providerId="LiveId" clId="{5D951612-38D1-4773-A41C-1D00967697F5}" dt="2023-11-03T14:27:41.243" v="671" actId="6549"/>
          <ac:spMkLst>
            <pc:docMk/>
            <pc:sldMk cId="2574035191" sldId="317"/>
            <ac:spMk id="4" creationId="{E9A621B8-DC4A-8F45-F353-E909A3B1B2D9}"/>
          </ac:spMkLst>
        </pc:spChg>
      </pc:sldChg>
      <pc:sldChg chg="add del">
        <pc:chgData name="Jim Moyle" userId="20ecfc1cd5e76adb" providerId="LiveId" clId="{5D951612-38D1-4773-A41C-1D00967697F5}" dt="2023-11-03T14:23:49.870" v="628" actId="2696"/>
        <pc:sldMkLst>
          <pc:docMk/>
          <pc:sldMk cId="3323838412" sldId="317"/>
        </pc:sldMkLst>
      </pc:sldChg>
      <pc:sldChg chg="modSp add mod ord modTransition">
        <pc:chgData name="Jim Moyle" userId="20ecfc1cd5e76adb" providerId="LiveId" clId="{5D951612-38D1-4773-A41C-1D00967697F5}" dt="2023-11-03T14:31:22.608" v="739"/>
        <pc:sldMkLst>
          <pc:docMk/>
          <pc:sldMk cId="2463231625" sldId="318"/>
        </pc:sldMkLst>
        <pc:spChg chg="mod">
          <ac:chgData name="Jim Moyle" userId="20ecfc1cd5e76adb" providerId="LiveId" clId="{5D951612-38D1-4773-A41C-1D00967697F5}" dt="2023-11-03T14:30:09.347" v="714" actId="20577"/>
          <ac:spMkLst>
            <pc:docMk/>
            <pc:sldMk cId="2463231625" sldId="318"/>
            <ac:spMk id="4" creationId="{E9A621B8-DC4A-8F45-F353-E909A3B1B2D9}"/>
          </ac:spMkLst>
        </pc:spChg>
      </pc:sldChg>
      <pc:sldChg chg="add modTransition">
        <pc:chgData name="Jim Moyle" userId="20ecfc1cd5e76adb" providerId="LiveId" clId="{5D951612-38D1-4773-A41C-1D00967697F5}" dt="2023-11-03T14:28:51.630" v="685"/>
        <pc:sldMkLst>
          <pc:docMk/>
          <pc:sldMk cId="1702686977" sldId="319"/>
        </pc:sldMkLst>
      </pc:sldChg>
      <pc:sldChg chg="add del ord">
        <pc:chgData name="Jim Moyle" userId="20ecfc1cd5e76adb" providerId="LiveId" clId="{5D951612-38D1-4773-A41C-1D00967697F5}" dt="2023-11-03T14:30:30.128" v="719" actId="2890"/>
        <pc:sldMkLst>
          <pc:docMk/>
          <pc:sldMk cId="783326806" sldId="320"/>
        </pc:sldMkLst>
      </pc:sldChg>
      <pc:sldChg chg="modSp add mod">
        <pc:chgData name="Jim Moyle" userId="20ecfc1cd5e76adb" providerId="LiveId" clId="{5D951612-38D1-4773-A41C-1D00967697F5}" dt="2023-11-03T14:32:20.404" v="744" actId="20577"/>
        <pc:sldMkLst>
          <pc:docMk/>
          <pc:sldMk cId="2816485402" sldId="320"/>
        </pc:sldMkLst>
        <pc:spChg chg="mod">
          <ac:chgData name="Jim Moyle" userId="20ecfc1cd5e76adb" providerId="LiveId" clId="{5D951612-38D1-4773-A41C-1D00967697F5}" dt="2023-11-03T14:32:20.404" v="744" actId="20577"/>
          <ac:spMkLst>
            <pc:docMk/>
            <pc:sldMk cId="2816485402" sldId="320"/>
            <ac:spMk id="4" creationId="{E9A621B8-DC4A-8F45-F353-E909A3B1B2D9}"/>
          </ac:spMkLst>
        </pc:spChg>
      </pc:sldChg>
      <pc:sldChg chg="modSp add del mod ord">
        <pc:chgData name="Jim Moyle" userId="20ecfc1cd5e76adb" providerId="LiveId" clId="{5D951612-38D1-4773-A41C-1D00967697F5}" dt="2023-11-03T14:31:40.821" v="740" actId="47"/>
        <pc:sldMkLst>
          <pc:docMk/>
          <pc:sldMk cId="3187876508" sldId="320"/>
        </pc:sldMkLst>
        <pc:spChg chg="mod">
          <ac:chgData name="Jim Moyle" userId="20ecfc1cd5e76adb" providerId="LiveId" clId="{5D951612-38D1-4773-A41C-1D00967697F5}" dt="2023-11-03T14:31:11.996" v="737" actId="20577"/>
          <ac:spMkLst>
            <pc:docMk/>
            <pc:sldMk cId="3187876508" sldId="320"/>
            <ac:spMk id="4" creationId="{E9A621B8-DC4A-8F45-F353-E909A3B1B2D9}"/>
          </ac:spMkLst>
        </pc:spChg>
      </pc:sldChg>
      <pc:sldChg chg="addSp modSp add mod">
        <pc:chgData name="Jim Moyle" userId="20ecfc1cd5e76adb" providerId="LiveId" clId="{5D951612-38D1-4773-A41C-1D00967697F5}" dt="2023-11-03T15:09:22.798" v="802" actId="404"/>
        <pc:sldMkLst>
          <pc:docMk/>
          <pc:sldMk cId="1623693985" sldId="321"/>
        </pc:sldMkLst>
        <pc:spChg chg="add mod">
          <ac:chgData name="Jim Moyle" userId="20ecfc1cd5e76adb" providerId="LiveId" clId="{5D951612-38D1-4773-A41C-1D00967697F5}" dt="2023-11-03T15:09:22.798" v="802" actId="404"/>
          <ac:spMkLst>
            <pc:docMk/>
            <pc:sldMk cId="1623693985" sldId="321"/>
            <ac:spMk id="2" creationId="{B4EF6B62-B6B6-883E-2A54-ED46C2038274}"/>
          </ac:spMkLst>
        </pc:spChg>
      </pc:sldChg>
      <pc:sldChg chg="delSp modSp add mod">
        <pc:chgData name="Jim Moyle" userId="20ecfc1cd5e76adb" providerId="LiveId" clId="{5D951612-38D1-4773-A41C-1D00967697F5}" dt="2023-11-03T15:11:02.627" v="833" actId="20577"/>
        <pc:sldMkLst>
          <pc:docMk/>
          <pc:sldMk cId="29464630" sldId="322"/>
        </pc:sldMkLst>
        <pc:spChg chg="del">
          <ac:chgData name="Jim Moyle" userId="20ecfc1cd5e76adb" providerId="LiveId" clId="{5D951612-38D1-4773-A41C-1D00967697F5}" dt="2023-11-03T15:09:38.425" v="804" actId="478"/>
          <ac:spMkLst>
            <pc:docMk/>
            <pc:sldMk cId="29464630" sldId="322"/>
            <ac:spMk id="2" creationId="{B4EF6B62-B6B6-883E-2A54-ED46C2038274}"/>
          </ac:spMkLst>
        </pc:spChg>
        <pc:spChg chg="mod">
          <ac:chgData name="Jim Moyle" userId="20ecfc1cd5e76adb" providerId="LiveId" clId="{5D951612-38D1-4773-A41C-1D00967697F5}" dt="2023-11-03T15:11:02.627" v="833" actId="20577"/>
          <ac:spMkLst>
            <pc:docMk/>
            <pc:sldMk cId="29464630" sldId="322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14:04.377" v="1046" actId="6549"/>
        <pc:sldMkLst>
          <pc:docMk/>
          <pc:sldMk cId="975520696" sldId="323"/>
        </pc:sldMkLst>
        <pc:spChg chg="mod">
          <ac:chgData name="Jim Moyle" userId="20ecfc1cd5e76adb" providerId="LiveId" clId="{5D951612-38D1-4773-A41C-1D00967697F5}" dt="2023-11-03T15:14:04.377" v="1046" actId="6549"/>
          <ac:spMkLst>
            <pc:docMk/>
            <pc:sldMk cId="975520696" sldId="323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14:30.345" v="1065" actId="20577"/>
        <pc:sldMkLst>
          <pc:docMk/>
          <pc:sldMk cId="533966685" sldId="324"/>
        </pc:sldMkLst>
        <pc:spChg chg="mod">
          <ac:chgData name="Jim Moyle" userId="20ecfc1cd5e76adb" providerId="LiveId" clId="{5D951612-38D1-4773-A41C-1D00967697F5}" dt="2023-11-03T15:14:30.345" v="1065" actId="20577"/>
          <ac:spMkLst>
            <pc:docMk/>
            <pc:sldMk cId="533966685" sldId="324"/>
            <ac:spMk id="4" creationId="{E9A621B8-DC4A-8F45-F353-E909A3B1B2D9}"/>
          </ac:spMkLst>
        </pc:spChg>
      </pc:sldChg>
      <pc:sldChg chg="add del">
        <pc:chgData name="Jim Moyle" userId="20ecfc1cd5e76adb" providerId="LiveId" clId="{5D951612-38D1-4773-A41C-1D00967697F5}" dt="2023-11-03T15:14:52.050" v="1066" actId="2696"/>
        <pc:sldMkLst>
          <pc:docMk/>
          <pc:sldMk cId="2028155927" sldId="325"/>
        </pc:sldMkLst>
      </pc:sldChg>
      <pc:sldChg chg="modSp add mod ord">
        <pc:chgData name="Jim Moyle" userId="20ecfc1cd5e76adb" providerId="LiveId" clId="{5D951612-38D1-4773-A41C-1D00967697F5}" dt="2023-11-04T10:57:02.075" v="5040" actId="20577"/>
        <pc:sldMkLst>
          <pc:docMk/>
          <pc:sldMk cId="3840836531" sldId="325"/>
        </pc:sldMkLst>
        <pc:spChg chg="mod">
          <ac:chgData name="Jim Moyle" userId="20ecfc1cd5e76adb" providerId="LiveId" clId="{5D951612-38D1-4773-A41C-1D00967697F5}" dt="2023-11-04T10:57:02.075" v="5040" actId="20577"/>
          <ac:spMkLst>
            <pc:docMk/>
            <pc:sldMk cId="3840836531" sldId="32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21:19.456" v="1177" actId="20577"/>
        <pc:sldMkLst>
          <pc:docMk/>
          <pc:sldMk cId="2746683197" sldId="326"/>
        </pc:sldMkLst>
        <pc:spChg chg="mod">
          <ac:chgData name="Jim Moyle" userId="20ecfc1cd5e76adb" providerId="LiveId" clId="{5D951612-38D1-4773-A41C-1D00967697F5}" dt="2023-11-03T15:21:19.456" v="1177" actId="20577"/>
          <ac:spMkLst>
            <pc:docMk/>
            <pc:sldMk cId="2746683197" sldId="326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21:44.647" v="1188" actId="20577"/>
        <pc:sldMkLst>
          <pc:docMk/>
          <pc:sldMk cId="3261124943" sldId="327"/>
        </pc:sldMkLst>
        <pc:spChg chg="mod">
          <ac:chgData name="Jim Moyle" userId="20ecfc1cd5e76adb" providerId="LiveId" clId="{5D951612-38D1-4773-A41C-1D00967697F5}" dt="2023-11-03T15:21:44.647" v="1188" actId="20577"/>
          <ac:spMkLst>
            <pc:docMk/>
            <pc:sldMk cId="3261124943" sldId="327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27:26.146" v="1386" actId="20577"/>
        <pc:sldMkLst>
          <pc:docMk/>
          <pc:sldMk cId="4077191228" sldId="328"/>
        </pc:sldMkLst>
        <pc:spChg chg="mod">
          <ac:chgData name="Jim Moyle" userId="20ecfc1cd5e76adb" providerId="LiveId" clId="{5D951612-38D1-4773-A41C-1D00967697F5}" dt="2023-11-03T15:27:26.146" v="1386" actId="20577"/>
          <ac:spMkLst>
            <pc:docMk/>
            <pc:sldMk cId="4077191228" sldId="328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28:17.497" v="1409" actId="20577"/>
        <pc:sldMkLst>
          <pc:docMk/>
          <pc:sldMk cId="2381758653" sldId="329"/>
        </pc:sldMkLst>
        <pc:spChg chg="mod">
          <ac:chgData name="Jim Moyle" userId="20ecfc1cd5e76adb" providerId="LiveId" clId="{5D951612-38D1-4773-A41C-1D00967697F5}" dt="2023-11-03T15:28:17.497" v="1409" actId="20577"/>
          <ac:spMkLst>
            <pc:docMk/>
            <pc:sldMk cId="2381758653" sldId="32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30:25.615" v="1429" actId="207"/>
        <pc:sldMkLst>
          <pc:docMk/>
          <pc:sldMk cId="3428523214" sldId="330"/>
        </pc:sldMkLst>
        <pc:spChg chg="mod">
          <ac:chgData name="Jim Moyle" userId="20ecfc1cd5e76adb" providerId="LiveId" clId="{5D951612-38D1-4773-A41C-1D00967697F5}" dt="2023-11-03T15:30:25.615" v="1429" actId="207"/>
          <ac:spMkLst>
            <pc:docMk/>
            <pc:sldMk cId="3428523214" sldId="330"/>
            <ac:spMk id="4" creationId="{E9A621B8-DC4A-8F45-F353-E909A3B1B2D9}"/>
          </ac:spMkLst>
        </pc:spChg>
      </pc:sldChg>
      <pc:sldChg chg="modSp add del mod">
        <pc:chgData name="Jim Moyle" userId="20ecfc1cd5e76adb" providerId="LiveId" clId="{5D951612-38D1-4773-A41C-1D00967697F5}" dt="2023-11-04T13:30:37.904" v="5139" actId="47"/>
        <pc:sldMkLst>
          <pc:docMk/>
          <pc:sldMk cId="3255469780" sldId="331"/>
        </pc:sldMkLst>
        <pc:spChg chg="mod">
          <ac:chgData name="Jim Moyle" userId="20ecfc1cd5e76adb" providerId="LiveId" clId="{5D951612-38D1-4773-A41C-1D00967697F5}" dt="2023-11-03T15:36:12.854" v="1819" actId="20577"/>
          <ac:spMkLst>
            <pc:docMk/>
            <pc:sldMk cId="3255469780" sldId="331"/>
            <ac:spMk id="4" creationId="{E9A621B8-DC4A-8F45-F353-E909A3B1B2D9}"/>
          </ac:spMkLst>
        </pc:spChg>
      </pc:sldChg>
      <pc:sldChg chg="add del">
        <pc:chgData name="Jim Moyle" userId="20ecfc1cd5e76adb" providerId="LiveId" clId="{5D951612-38D1-4773-A41C-1D00967697F5}" dt="2023-11-03T15:37:05.643" v="1858" actId="47"/>
        <pc:sldMkLst>
          <pc:docMk/>
          <pc:sldMk cId="2124800057" sldId="332"/>
        </pc:sldMkLst>
      </pc:sldChg>
      <pc:sldChg chg="modSp add mod ord">
        <pc:chgData name="Jim Moyle" userId="20ecfc1cd5e76adb" providerId="LiveId" clId="{5D951612-38D1-4773-A41C-1D00967697F5}" dt="2023-11-03T15:37:03.431" v="1857"/>
        <pc:sldMkLst>
          <pc:docMk/>
          <pc:sldMk cId="2376273567" sldId="333"/>
        </pc:sldMkLst>
        <pc:spChg chg="mod">
          <ac:chgData name="Jim Moyle" userId="20ecfc1cd5e76adb" providerId="LiveId" clId="{5D951612-38D1-4773-A41C-1D00967697F5}" dt="2023-11-03T15:36:49.371" v="1853" actId="20577"/>
          <ac:spMkLst>
            <pc:docMk/>
            <pc:sldMk cId="2376273567" sldId="333"/>
            <ac:spMk id="4" creationId="{E9A621B8-DC4A-8F45-F353-E909A3B1B2D9}"/>
          </ac:spMkLst>
        </pc:spChg>
      </pc:sldChg>
      <pc:sldChg chg="modSp add mod ord">
        <pc:chgData name="Jim Moyle" userId="20ecfc1cd5e76adb" providerId="LiveId" clId="{5D951612-38D1-4773-A41C-1D00967697F5}" dt="2023-11-04T13:32:17.990" v="5148" actId="20577"/>
        <pc:sldMkLst>
          <pc:docMk/>
          <pc:sldMk cId="2126976723" sldId="334"/>
        </pc:sldMkLst>
        <pc:spChg chg="mod">
          <ac:chgData name="Jim Moyle" userId="20ecfc1cd5e76adb" providerId="LiveId" clId="{5D951612-38D1-4773-A41C-1D00967697F5}" dt="2023-11-04T13:32:17.990" v="5148" actId="20577"/>
          <ac:spMkLst>
            <pc:docMk/>
            <pc:sldMk cId="2126976723" sldId="334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5:56:53.144" v="1865" actId="20577"/>
        <pc:sldMkLst>
          <pc:docMk/>
          <pc:sldMk cId="1979299378" sldId="335"/>
        </pc:sldMkLst>
        <pc:spChg chg="mod">
          <ac:chgData name="Jim Moyle" userId="20ecfc1cd5e76adb" providerId="LiveId" clId="{5D951612-38D1-4773-A41C-1D00967697F5}" dt="2023-11-03T15:56:53.144" v="1865" actId="20577"/>
          <ac:spMkLst>
            <pc:docMk/>
            <pc:sldMk cId="1979299378" sldId="33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00:14.248" v="1954" actId="20577"/>
        <pc:sldMkLst>
          <pc:docMk/>
          <pc:sldMk cId="2138168751" sldId="336"/>
        </pc:sldMkLst>
        <pc:spChg chg="mod">
          <ac:chgData name="Jim Moyle" userId="20ecfc1cd5e76adb" providerId="LiveId" clId="{5D951612-38D1-4773-A41C-1D00967697F5}" dt="2023-11-03T16:00:14.248" v="1954" actId="20577"/>
          <ac:spMkLst>
            <pc:docMk/>
            <pc:sldMk cId="2138168751" sldId="336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04:00.389" v="2099" actId="20577"/>
        <pc:sldMkLst>
          <pc:docMk/>
          <pc:sldMk cId="2125877939" sldId="337"/>
        </pc:sldMkLst>
        <pc:spChg chg="mod">
          <ac:chgData name="Jim Moyle" userId="20ecfc1cd5e76adb" providerId="LiveId" clId="{5D951612-38D1-4773-A41C-1D00967697F5}" dt="2023-11-03T16:04:00.389" v="2099" actId="20577"/>
          <ac:spMkLst>
            <pc:docMk/>
            <pc:sldMk cId="2125877939" sldId="337"/>
            <ac:spMk id="4" creationId="{E9A621B8-DC4A-8F45-F353-E909A3B1B2D9}"/>
          </ac:spMkLst>
        </pc:spChg>
      </pc:sldChg>
      <pc:sldChg chg="add">
        <pc:chgData name="Jim Moyle" userId="20ecfc1cd5e76adb" providerId="LiveId" clId="{5D951612-38D1-4773-A41C-1D00967697F5}" dt="2023-11-03T16:03:34.229" v="2050" actId="2890"/>
        <pc:sldMkLst>
          <pc:docMk/>
          <pc:sldMk cId="121934670" sldId="338"/>
        </pc:sldMkLst>
      </pc:sldChg>
      <pc:sldChg chg="modSp add mod ord">
        <pc:chgData name="Jim Moyle" userId="20ecfc1cd5e76adb" providerId="LiveId" clId="{5D951612-38D1-4773-A41C-1D00967697F5}" dt="2023-11-03T16:06:54.608" v="2120" actId="6549"/>
        <pc:sldMkLst>
          <pc:docMk/>
          <pc:sldMk cId="3173411429" sldId="339"/>
        </pc:sldMkLst>
        <pc:spChg chg="mod">
          <ac:chgData name="Jim Moyle" userId="20ecfc1cd5e76adb" providerId="LiveId" clId="{5D951612-38D1-4773-A41C-1D00967697F5}" dt="2023-11-03T16:06:54.608" v="2120" actId="6549"/>
          <ac:spMkLst>
            <pc:docMk/>
            <pc:sldMk cId="3173411429" sldId="33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09:06.228" v="2323" actId="20577"/>
        <pc:sldMkLst>
          <pc:docMk/>
          <pc:sldMk cId="786231667" sldId="340"/>
        </pc:sldMkLst>
        <pc:spChg chg="mod">
          <ac:chgData name="Jim Moyle" userId="20ecfc1cd5e76adb" providerId="LiveId" clId="{5D951612-38D1-4773-A41C-1D00967697F5}" dt="2023-11-03T16:09:06.228" v="2323" actId="20577"/>
          <ac:spMkLst>
            <pc:docMk/>
            <pc:sldMk cId="786231667" sldId="340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13:39.009" v="2331" actId="20577"/>
        <pc:sldMkLst>
          <pc:docMk/>
          <pc:sldMk cId="3567259706" sldId="341"/>
        </pc:sldMkLst>
        <pc:spChg chg="mod">
          <ac:chgData name="Jim Moyle" userId="20ecfc1cd5e76adb" providerId="LiveId" clId="{5D951612-38D1-4773-A41C-1D00967697F5}" dt="2023-11-03T16:13:39.009" v="2331" actId="20577"/>
          <ac:spMkLst>
            <pc:docMk/>
            <pc:sldMk cId="3567259706" sldId="341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15:16.219" v="2487" actId="20577"/>
        <pc:sldMkLst>
          <pc:docMk/>
          <pc:sldMk cId="1236159589" sldId="342"/>
        </pc:sldMkLst>
        <pc:spChg chg="mod">
          <ac:chgData name="Jim Moyle" userId="20ecfc1cd5e76adb" providerId="LiveId" clId="{5D951612-38D1-4773-A41C-1D00967697F5}" dt="2023-11-03T16:15:16.219" v="2487" actId="20577"/>
          <ac:spMkLst>
            <pc:docMk/>
            <pc:sldMk cId="1236159589" sldId="342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3T16:17:41.272" v="2505" actId="20577"/>
        <pc:sldMkLst>
          <pc:docMk/>
          <pc:sldMk cId="4007585112" sldId="343"/>
        </pc:sldMkLst>
        <pc:spChg chg="mod">
          <ac:chgData name="Jim Moyle" userId="20ecfc1cd5e76adb" providerId="LiveId" clId="{5D951612-38D1-4773-A41C-1D00967697F5}" dt="2023-11-03T16:17:41.272" v="2505" actId="20577"/>
          <ac:spMkLst>
            <pc:docMk/>
            <pc:sldMk cId="4007585112" sldId="343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10:08.186" v="2558" actId="20577"/>
        <pc:sldMkLst>
          <pc:docMk/>
          <pc:sldMk cId="2853720817" sldId="344"/>
        </pc:sldMkLst>
        <pc:spChg chg="mod">
          <ac:chgData name="Jim Moyle" userId="20ecfc1cd5e76adb" providerId="LiveId" clId="{5D951612-38D1-4773-A41C-1D00967697F5}" dt="2023-11-04T09:10:08.186" v="2558" actId="20577"/>
          <ac:spMkLst>
            <pc:docMk/>
            <pc:sldMk cId="2853720817" sldId="344"/>
            <ac:spMk id="4" creationId="{E9A621B8-DC4A-8F45-F353-E909A3B1B2D9}"/>
          </ac:spMkLst>
        </pc:spChg>
      </pc:sldChg>
      <pc:sldChg chg="addSp delSp modSp new add del mod delAnim modAnim">
        <pc:chgData name="Jim Moyle" userId="20ecfc1cd5e76adb" providerId="LiveId" clId="{5D951612-38D1-4773-A41C-1D00967697F5}" dt="2023-11-04T11:24:25.481" v="5102"/>
        <pc:sldMkLst>
          <pc:docMk/>
          <pc:sldMk cId="3053209349" sldId="345"/>
        </pc:sldMkLst>
        <pc:picChg chg="add del mod">
          <ac:chgData name="Jim Moyle" userId="20ecfc1cd5e76adb" providerId="LiveId" clId="{5D951612-38D1-4773-A41C-1D00967697F5}" dt="2023-11-03T16:56:04.602" v="2520" actId="478"/>
          <ac:picMkLst>
            <pc:docMk/>
            <pc:sldMk cId="3053209349" sldId="345"/>
            <ac:picMk id="2" creationId="{BEFCC0BB-4F8F-7E56-D142-7FECDB6207C0}"/>
          </ac:picMkLst>
        </pc:picChg>
        <pc:picChg chg="add mod">
          <ac:chgData name="Jim Moyle" userId="20ecfc1cd5e76adb" providerId="LiveId" clId="{5D951612-38D1-4773-A41C-1D00967697F5}" dt="2023-11-03T16:56:18.464" v="2522" actId="1076"/>
          <ac:picMkLst>
            <pc:docMk/>
            <pc:sldMk cId="3053209349" sldId="345"/>
            <ac:picMk id="3" creationId="{B200B49D-C53E-3F04-9923-F928EA3EB594}"/>
          </ac:picMkLst>
        </pc:picChg>
      </pc:sldChg>
      <pc:sldChg chg="modSp add mod">
        <pc:chgData name="Jim Moyle" userId="20ecfc1cd5e76adb" providerId="LiveId" clId="{5D951612-38D1-4773-A41C-1D00967697F5}" dt="2023-11-04T09:14:28.457" v="2780" actId="20577"/>
        <pc:sldMkLst>
          <pc:docMk/>
          <pc:sldMk cId="268575411" sldId="346"/>
        </pc:sldMkLst>
        <pc:spChg chg="mod">
          <ac:chgData name="Jim Moyle" userId="20ecfc1cd5e76adb" providerId="LiveId" clId="{5D951612-38D1-4773-A41C-1D00967697F5}" dt="2023-11-04T09:14:28.457" v="2780" actId="20577"/>
          <ac:spMkLst>
            <pc:docMk/>
            <pc:sldMk cId="268575411" sldId="346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17:15.990" v="2889" actId="20577"/>
        <pc:sldMkLst>
          <pc:docMk/>
          <pc:sldMk cId="1483272824" sldId="347"/>
        </pc:sldMkLst>
        <pc:spChg chg="mod">
          <ac:chgData name="Jim Moyle" userId="20ecfc1cd5e76adb" providerId="LiveId" clId="{5D951612-38D1-4773-A41C-1D00967697F5}" dt="2023-11-04T09:17:15.990" v="2889" actId="20577"/>
          <ac:spMkLst>
            <pc:docMk/>
            <pc:sldMk cId="1483272824" sldId="347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20:15.911" v="2943"/>
        <pc:sldMkLst>
          <pc:docMk/>
          <pc:sldMk cId="2590721315" sldId="348"/>
        </pc:sldMkLst>
        <pc:spChg chg="mod">
          <ac:chgData name="Jim Moyle" userId="20ecfc1cd5e76adb" providerId="LiveId" clId="{5D951612-38D1-4773-A41C-1D00967697F5}" dt="2023-11-04T09:20:15.911" v="2943"/>
          <ac:spMkLst>
            <pc:docMk/>
            <pc:sldMk cId="2590721315" sldId="348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24:17.640" v="3010" actId="20577"/>
        <pc:sldMkLst>
          <pc:docMk/>
          <pc:sldMk cId="1218401187" sldId="349"/>
        </pc:sldMkLst>
        <pc:spChg chg="mod">
          <ac:chgData name="Jim Moyle" userId="20ecfc1cd5e76adb" providerId="LiveId" clId="{5D951612-38D1-4773-A41C-1D00967697F5}" dt="2023-11-04T09:24:17.640" v="3010" actId="20577"/>
          <ac:spMkLst>
            <pc:docMk/>
            <pc:sldMk cId="1218401187" sldId="34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26:18.132" v="3132" actId="20577"/>
        <pc:sldMkLst>
          <pc:docMk/>
          <pc:sldMk cId="6015197" sldId="350"/>
        </pc:sldMkLst>
        <pc:spChg chg="mod">
          <ac:chgData name="Jim Moyle" userId="20ecfc1cd5e76adb" providerId="LiveId" clId="{5D951612-38D1-4773-A41C-1D00967697F5}" dt="2023-11-04T09:26:18.132" v="3132" actId="20577"/>
          <ac:spMkLst>
            <pc:docMk/>
            <pc:sldMk cId="6015197" sldId="350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26:48.091" v="3136" actId="20577"/>
        <pc:sldMkLst>
          <pc:docMk/>
          <pc:sldMk cId="3512366767" sldId="351"/>
        </pc:sldMkLst>
        <pc:spChg chg="mod">
          <ac:chgData name="Jim Moyle" userId="20ecfc1cd5e76adb" providerId="LiveId" clId="{5D951612-38D1-4773-A41C-1D00967697F5}" dt="2023-11-04T09:26:48.091" v="3136" actId="20577"/>
          <ac:spMkLst>
            <pc:docMk/>
            <pc:sldMk cId="3512366767" sldId="351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29:07.890" v="3292" actId="20577"/>
        <pc:sldMkLst>
          <pc:docMk/>
          <pc:sldMk cId="1634163696" sldId="352"/>
        </pc:sldMkLst>
        <pc:spChg chg="mod">
          <ac:chgData name="Jim Moyle" userId="20ecfc1cd5e76adb" providerId="LiveId" clId="{5D951612-38D1-4773-A41C-1D00967697F5}" dt="2023-11-04T09:29:07.890" v="3292" actId="20577"/>
          <ac:spMkLst>
            <pc:docMk/>
            <pc:sldMk cId="1634163696" sldId="352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30:55.571" v="3427" actId="20577"/>
        <pc:sldMkLst>
          <pc:docMk/>
          <pc:sldMk cId="1611597610" sldId="353"/>
        </pc:sldMkLst>
        <pc:spChg chg="mod">
          <ac:chgData name="Jim Moyle" userId="20ecfc1cd5e76adb" providerId="LiveId" clId="{5D951612-38D1-4773-A41C-1D00967697F5}" dt="2023-11-04T09:30:55.571" v="3427" actId="20577"/>
          <ac:spMkLst>
            <pc:docMk/>
            <pc:sldMk cId="1611597610" sldId="353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34:16.353" v="3764" actId="20577"/>
        <pc:sldMkLst>
          <pc:docMk/>
          <pc:sldMk cId="977228681" sldId="354"/>
        </pc:sldMkLst>
        <pc:spChg chg="mod">
          <ac:chgData name="Jim Moyle" userId="20ecfc1cd5e76adb" providerId="LiveId" clId="{5D951612-38D1-4773-A41C-1D00967697F5}" dt="2023-11-04T09:34:16.353" v="3764" actId="20577"/>
          <ac:spMkLst>
            <pc:docMk/>
            <pc:sldMk cId="977228681" sldId="354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34:58.404" v="3768" actId="20577"/>
        <pc:sldMkLst>
          <pc:docMk/>
          <pc:sldMk cId="3937020705" sldId="355"/>
        </pc:sldMkLst>
        <pc:spChg chg="mod">
          <ac:chgData name="Jim Moyle" userId="20ecfc1cd5e76adb" providerId="LiveId" clId="{5D951612-38D1-4773-A41C-1D00967697F5}" dt="2023-11-04T09:34:58.404" v="3768" actId="20577"/>
          <ac:spMkLst>
            <pc:docMk/>
            <pc:sldMk cId="3937020705" sldId="35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36:48.891" v="3899" actId="20577"/>
        <pc:sldMkLst>
          <pc:docMk/>
          <pc:sldMk cId="1333151305" sldId="356"/>
        </pc:sldMkLst>
        <pc:spChg chg="mod">
          <ac:chgData name="Jim Moyle" userId="20ecfc1cd5e76adb" providerId="LiveId" clId="{5D951612-38D1-4773-A41C-1D00967697F5}" dt="2023-11-04T09:36:48.891" v="3899" actId="20577"/>
          <ac:spMkLst>
            <pc:docMk/>
            <pc:sldMk cId="1333151305" sldId="356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1:17:35.386" v="5101" actId="20577"/>
        <pc:sldMkLst>
          <pc:docMk/>
          <pc:sldMk cId="4230147219" sldId="357"/>
        </pc:sldMkLst>
        <pc:spChg chg="mod">
          <ac:chgData name="Jim Moyle" userId="20ecfc1cd5e76adb" providerId="LiveId" clId="{5D951612-38D1-4773-A41C-1D00967697F5}" dt="2023-11-04T11:17:35.386" v="5101" actId="20577"/>
          <ac:spMkLst>
            <pc:docMk/>
            <pc:sldMk cId="4230147219" sldId="357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39:57.503" v="3939" actId="20577"/>
        <pc:sldMkLst>
          <pc:docMk/>
          <pc:sldMk cId="2479527535" sldId="358"/>
        </pc:sldMkLst>
        <pc:spChg chg="mod">
          <ac:chgData name="Jim Moyle" userId="20ecfc1cd5e76adb" providerId="LiveId" clId="{5D951612-38D1-4773-A41C-1D00967697F5}" dt="2023-11-04T09:39:57.503" v="3939" actId="20577"/>
          <ac:spMkLst>
            <pc:docMk/>
            <pc:sldMk cId="2479527535" sldId="358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42:15.617" v="4130" actId="20577"/>
        <pc:sldMkLst>
          <pc:docMk/>
          <pc:sldMk cId="1508477557" sldId="359"/>
        </pc:sldMkLst>
        <pc:spChg chg="mod">
          <ac:chgData name="Jim Moyle" userId="20ecfc1cd5e76adb" providerId="LiveId" clId="{5D951612-38D1-4773-A41C-1D00967697F5}" dt="2023-11-04T09:42:15.617" v="4130" actId="20577"/>
          <ac:spMkLst>
            <pc:docMk/>
            <pc:sldMk cId="1508477557" sldId="35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45:13.129" v="4199" actId="6549"/>
        <pc:sldMkLst>
          <pc:docMk/>
          <pc:sldMk cId="2591622340" sldId="360"/>
        </pc:sldMkLst>
        <pc:spChg chg="mod">
          <ac:chgData name="Jim Moyle" userId="20ecfc1cd5e76adb" providerId="LiveId" clId="{5D951612-38D1-4773-A41C-1D00967697F5}" dt="2023-11-04T09:45:13.129" v="4199" actId="6549"/>
          <ac:spMkLst>
            <pc:docMk/>
            <pc:sldMk cId="2591622340" sldId="360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09:58:47.310" v="4266" actId="20577"/>
        <pc:sldMkLst>
          <pc:docMk/>
          <pc:sldMk cId="2512334975" sldId="361"/>
        </pc:sldMkLst>
        <pc:spChg chg="mod">
          <ac:chgData name="Jim Moyle" userId="20ecfc1cd5e76adb" providerId="LiveId" clId="{5D951612-38D1-4773-A41C-1D00967697F5}" dt="2023-11-04T09:58:47.310" v="4266" actId="20577"/>
          <ac:spMkLst>
            <pc:docMk/>
            <pc:sldMk cId="2512334975" sldId="361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02:37.999" v="4451" actId="6549"/>
        <pc:sldMkLst>
          <pc:docMk/>
          <pc:sldMk cId="3886549613" sldId="362"/>
        </pc:sldMkLst>
        <pc:spChg chg="mod">
          <ac:chgData name="Jim Moyle" userId="20ecfc1cd5e76adb" providerId="LiveId" clId="{5D951612-38D1-4773-A41C-1D00967697F5}" dt="2023-11-04T10:02:37.999" v="4451" actId="6549"/>
          <ac:spMkLst>
            <pc:docMk/>
            <pc:sldMk cId="3886549613" sldId="362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03:03.380" v="4460" actId="20577"/>
        <pc:sldMkLst>
          <pc:docMk/>
          <pc:sldMk cId="2763389670" sldId="363"/>
        </pc:sldMkLst>
        <pc:spChg chg="mod">
          <ac:chgData name="Jim Moyle" userId="20ecfc1cd5e76adb" providerId="LiveId" clId="{5D951612-38D1-4773-A41C-1D00967697F5}" dt="2023-11-04T10:03:03.380" v="4460" actId="20577"/>
          <ac:spMkLst>
            <pc:docMk/>
            <pc:sldMk cId="2763389670" sldId="363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05:02.357" v="4577" actId="6549"/>
        <pc:sldMkLst>
          <pc:docMk/>
          <pc:sldMk cId="1233613814" sldId="364"/>
        </pc:sldMkLst>
        <pc:spChg chg="mod">
          <ac:chgData name="Jim Moyle" userId="20ecfc1cd5e76adb" providerId="LiveId" clId="{5D951612-38D1-4773-A41C-1D00967697F5}" dt="2023-11-04T10:05:02.357" v="4577" actId="6549"/>
          <ac:spMkLst>
            <pc:docMk/>
            <pc:sldMk cId="1233613814" sldId="364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06:03.450" v="4618" actId="20577"/>
        <pc:sldMkLst>
          <pc:docMk/>
          <pc:sldMk cId="3246409585" sldId="365"/>
        </pc:sldMkLst>
        <pc:spChg chg="mod">
          <ac:chgData name="Jim Moyle" userId="20ecfc1cd5e76adb" providerId="LiveId" clId="{5D951612-38D1-4773-A41C-1D00967697F5}" dt="2023-11-04T10:06:03.450" v="4618" actId="20577"/>
          <ac:spMkLst>
            <pc:docMk/>
            <pc:sldMk cId="3246409585" sldId="365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08:04.855" v="4622" actId="20577"/>
        <pc:sldMkLst>
          <pc:docMk/>
          <pc:sldMk cId="3320295026" sldId="366"/>
        </pc:sldMkLst>
        <pc:spChg chg="mod">
          <ac:chgData name="Jim Moyle" userId="20ecfc1cd5e76adb" providerId="LiveId" clId="{5D951612-38D1-4773-A41C-1D00967697F5}" dt="2023-11-04T10:08:04.855" v="4622" actId="20577"/>
          <ac:spMkLst>
            <pc:docMk/>
            <pc:sldMk cId="3320295026" sldId="366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13:09.108" v="4788" actId="6549"/>
        <pc:sldMkLst>
          <pc:docMk/>
          <pc:sldMk cId="504018391" sldId="367"/>
        </pc:sldMkLst>
        <pc:spChg chg="mod">
          <ac:chgData name="Jim Moyle" userId="20ecfc1cd5e76adb" providerId="LiveId" clId="{5D951612-38D1-4773-A41C-1D00967697F5}" dt="2023-11-04T10:13:09.108" v="4788" actId="6549"/>
          <ac:spMkLst>
            <pc:docMk/>
            <pc:sldMk cId="504018391" sldId="367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15:47.966" v="4820" actId="20577"/>
        <pc:sldMkLst>
          <pc:docMk/>
          <pc:sldMk cId="770951829" sldId="368"/>
        </pc:sldMkLst>
        <pc:spChg chg="mod">
          <ac:chgData name="Jim Moyle" userId="20ecfc1cd5e76adb" providerId="LiveId" clId="{5D951612-38D1-4773-A41C-1D00967697F5}" dt="2023-11-04T10:15:47.966" v="4820" actId="20577"/>
          <ac:spMkLst>
            <pc:docMk/>
            <pc:sldMk cId="770951829" sldId="368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17:37.459" v="4829" actId="20577"/>
        <pc:sldMkLst>
          <pc:docMk/>
          <pc:sldMk cId="3756023446" sldId="369"/>
        </pc:sldMkLst>
        <pc:spChg chg="mod">
          <ac:chgData name="Jim Moyle" userId="20ecfc1cd5e76adb" providerId="LiveId" clId="{5D951612-38D1-4773-A41C-1D00967697F5}" dt="2023-11-04T10:17:37.459" v="4829" actId="20577"/>
          <ac:spMkLst>
            <pc:docMk/>
            <pc:sldMk cId="3756023446" sldId="369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20:16.327" v="4990" actId="6549"/>
        <pc:sldMkLst>
          <pc:docMk/>
          <pc:sldMk cId="1041705745" sldId="370"/>
        </pc:sldMkLst>
        <pc:spChg chg="mod">
          <ac:chgData name="Jim Moyle" userId="20ecfc1cd5e76adb" providerId="LiveId" clId="{5D951612-38D1-4773-A41C-1D00967697F5}" dt="2023-11-04T10:20:16.327" v="4990" actId="6549"/>
          <ac:spMkLst>
            <pc:docMk/>
            <pc:sldMk cId="1041705745" sldId="370"/>
            <ac:spMk id="4" creationId="{E9A621B8-DC4A-8F45-F353-E909A3B1B2D9}"/>
          </ac:spMkLst>
        </pc:spChg>
      </pc:sldChg>
      <pc:sldChg chg="modSp add mod">
        <pc:chgData name="Jim Moyle" userId="20ecfc1cd5e76adb" providerId="LiveId" clId="{5D951612-38D1-4773-A41C-1D00967697F5}" dt="2023-11-04T10:21:24.758" v="5000" actId="20577"/>
        <pc:sldMkLst>
          <pc:docMk/>
          <pc:sldMk cId="854630152" sldId="371"/>
        </pc:sldMkLst>
        <pc:spChg chg="mod">
          <ac:chgData name="Jim Moyle" userId="20ecfc1cd5e76adb" providerId="LiveId" clId="{5D951612-38D1-4773-A41C-1D00967697F5}" dt="2023-11-04T10:21:24.758" v="5000" actId="20577"/>
          <ac:spMkLst>
            <pc:docMk/>
            <pc:sldMk cId="854630152" sldId="371"/>
            <ac:spMk id="4" creationId="{E9A621B8-DC4A-8F45-F353-E909A3B1B2D9}"/>
          </ac:spMkLst>
        </pc:spChg>
      </pc:sldChg>
      <pc:sldChg chg="addSp modSp add mod">
        <pc:chgData name="Jim Moyle" userId="20ecfc1cd5e76adb" providerId="LiveId" clId="{5D951612-38D1-4773-A41C-1D00967697F5}" dt="2023-11-04T11:06:11.307" v="5092" actId="20577"/>
        <pc:sldMkLst>
          <pc:docMk/>
          <pc:sldMk cId="2187389906" sldId="372"/>
        </pc:sldMkLst>
        <pc:spChg chg="add mod">
          <ac:chgData name="Jim Moyle" userId="20ecfc1cd5e76adb" providerId="LiveId" clId="{5D951612-38D1-4773-A41C-1D00967697F5}" dt="2023-11-04T11:05:55.340" v="5088" actId="14100"/>
          <ac:spMkLst>
            <pc:docMk/>
            <pc:sldMk cId="2187389906" sldId="372"/>
            <ac:spMk id="2" creationId="{9C2427C8-8640-8E48-1CD3-899F39E39E91}"/>
          </ac:spMkLst>
        </pc:spChg>
        <pc:spChg chg="mod">
          <ac:chgData name="Jim Moyle" userId="20ecfc1cd5e76adb" providerId="LiveId" clId="{5D951612-38D1-4773-A41C-1D00967697F5}" dt="2023-11-04T11:06:11.307" v="5092" actId="20577"/>
          <ac:spMkLst>
            <pc:docMk/>
            <pc:sldMk cId="2187389906" sldId="372"/>
            <ac:spMk id="4" creationId="{E9A621B8-DC4A-8F45-F353-E909A3B1B2D9}"/>
          </ac:spMkLst>
        </pc:spChg>
      </pc:sldChg>
      <pc:sldChg chg="modSp add mod ord">
        <pc:chgData name="Jim Moyle" userId="20ecfc1cd5e76adb" providerId="LiveId" clId="{5D951612-38D1-4773-A41C-1D00967697F5}" dt="2023-11-04T13:30:08.674" v="5138" actId="6549"/>
        <pc:sldMkLst>
          <pc:docMk/>
          <pc:sldMk cId="1582383177" sldId="373"/>
        </pc:sldMkLst>
        <pc:spChg chg="mod">
          <ac:chgData name="Jim Moyle" userId="20ecfc1cd5e76adb" providerId="LiveId" clId="{5D951612-38D1-4773-A41C-1D00967697F5}" dt="2023-11-04T13:30:08.674" v="5138" actId="6549"/>
          <ac:spMkLst>
            <pc:docMk/>
            <pc:sldMk cId="1582383177" sldId="373"/>
            <ac:spMk id="4" creationId="{E9A621B8-DC4A-8F45-F353-E909A3B1B2D9}"/>
          </ac:spMkLst>
        </pc:spChg>
      </pc:sldChg>
      <pc:sldChg chg="modSp add del mod">
        <pc:chgData name="Jim Moyle" userId="20ecfc1cd5e76adb" providerId="LiveId" clId="{5D951612-38D1-4773-A41C-1D00967697F5}" dt="2023-11-04T13:31:12.047" v="5143"/>
        <pc:sldMkLst>
          <pc:docMk/>
          <pc:sldMk cId="2327215762" sldId="374"/>
        </pc:sldMkLst>
        <pc:spChg chg="mod">
          <ac:chgData name="Jim Moyle" userId="20ecfc1cd5e76adb" providerId="LiveId" clId="{5D951612-38D1-4773-A41C-1D00967697F5}" dt="2023-11-04T13:31:12.047" v="5143"/>
          <ac:spMkLst>
            <pc:docMk/>
            <pc:sldMk cId="2327215762" sldId="374"/>
            <ac:spMk id="4" creationId="{E9A621B8-DC4A-8F45-F353-E909A3B1B2D9}"/>
          </ac:spMkLst>
        </pc:spChg>
      </pc:sldChg>
    </pc:docChg>
  </pc:docChgLst>
  <pc:docChgLst>
    <pc:chgData name="Jim Moyle" userId="20ecfc1cd5e76adb" providerId="LiveId" clId="{7D6C21FB-A958-4396-B07C-AA4559A6E011}"/>
    <pc:docChg chg="undo custSel addSld delSld modSld sldOrd">
      <pc:chgData name="Jim Moyle" userId="20ecfc1cd5e76adb" providerId="LiveId" clId="{7D6C21FB-A958-4396-B07C-AA4559A6E011}" dt="2023-10-16T13:19:36.664" v="1379" actId="680"/>
      <pc:docMkLst>
        <pc:docMk/>
      </pc:docMkLst>
      <pc:sldChg chg="del">
        <pc:chgData name="Jim Moyle" userId="20ecfc1cd5e76adb" providerId="LiveId" clId="{7D6C21FB-A958-4396-B07C-AA4559A6E011}" dt="2023-10-10T07:56:48.698" v="143" actId="2696"/>
        <pc:sldMkLst>
          <pc:docMk/>
          <pc:sldMk cId="3247688652" sldId="256"/>
        </pc:sldMkLst>
      </pc:sldChg>
      <pc:sldChg chg="addSp delSp modSp new mod modTransition modClrScheme chgLayout">
        <pc:chgData name="Jim Moyle" userId="20ecfc1cd5e76adb" providerId="LiveId" clId="{7D6C21FB-A958-4396-B07C-AA4559A6E011}" dt="2023-10-09T16:50:07.338" v="22" actId="1076"/>
        <pc:sldMkLst>
          <pc:docMk/>
          <pc:sldMk cId="3838623599" sldId="257"/>
        </pc:sldMkLst>
        <pc:spChg chg="del">
          <ac:chgData name="Jim Moyle" userId="20ecfc1cd5e76adb" providerId="LiveId" clId="{7D6C21FB-A958-4396-B07C-AA4559A6E011}" dt="2023-10-09T11:30:18.103" v="1" actId="700"/>
          <ac:spMkLst>
            <pc:docMk/>
            <pc:sldMk cId="3838623599" sldId="257"/>
            <ac:spMk id="2" creationId="{0B03E9DA-F186-3020-F8F1-1E138AA0D876}"/>
          </ac:spMkLst>
        </pc:spChg>
        <pc:spChg chg="del">
          <ac:chgData name="Jim Moyle" userId="20ecfc1cd5e76adb" providerId="LiveId" clId="{7D6C21FB-A958-4396-B07C-AA4559A6E011}" dt="2023-10-09T11:30:18.103" v="1" actId="700"/>
          <ac:spMkLst>
            <pc:docMk/>
            <pc:sldMk cId="3838623599" sldId="257"/>
            <ac:spMk id="3" creationId="{35B7E553-F090-854D-B1E5-82F5CCD2AF25}"/>
          </ac:spMkLst>
        </pc:spChg>
        <pc:spChg chg="add mod">
          <ac:chgData name="Jim Moyle" userId="20ecfc1cd5e76adb" providerId="LiveId" clId="{7D6C21FB-A958-4396-B07C-AA4559A6E011}" dt="2023-10-09T16:50:07.338" v="22" actId="1076"/>
          <ac:spMkLst>
            <pc:docMk/>
            <pc:sldMk cId="3838623599" sldId="257"/>
            <ac:spMk id="4" creationId="{E3B4648A-4A94-2AA6-EB82-47A46C9EC501}"/>
          </ac:spMkLst>
        </pc:spChg>
      </pc:sldChg>
      <pc:sldChg chg="modSp add mod ord modTransition">
        <pc:chgData name="Jim Moyle" userId="20ecfc1cd5e76adb" providerId="LiveId" clId="{7D6C21FB-A958-4396-B07C-AA4559A6E011}" dt="2023-10-09T12:50:36.322" v="14"/>
        <pc:sldMkLst>
          <pc:docMk/>
          <pc:sldMk cId="3152774734" sldId="258"/>
        </pc:sldMkLst>
        <pc:spChg chg="mod">
          <ac:chgData name="Jim Moyle" userId="20ecfc1cd5e76adb" providerId="LiveId" clId="{7D6C21FB-A958-4396-B07C-AA4559A6E011}" dt="2023-10-09T12:49:56.074" v="7" actId="6549"/>
          <ac:spMkLst>
            <pc:docMk/>
            <pc:sldMk cId="3152774734" sldId="258"/>
            <ac:spMk id="4" creationId="{E3B4648A-4A94-2AA6-EB82-47A46C9EC501}"/>
          </ac:spMkLst>
        </pc:spChg>
      </pc:sldChg>
      <pc:sldChg chg="addSp delSp modSp new del mod modClrScheme chgLayout">
        <pc:chgData name="Jim Moyle" userId="20ecfc1cd5e76adb" providerId="LiveId" clId="{7D6C21FB-A958-4396-B07C-AA4559A6E011}" dt="2023-10-10T07:39:00.277" v="32" actId="47"/>
        <pc:sldMkLst>
          <pc:docMk/>
          <pc:sldMk cId="1048354090" sldId="259"/>
        </pc:sldMkLst>
        <pc:spChg chg="del mod ord">
          <ac:chgData name="Jim Moyle" userId="20ecfc1cd5e76adb" providerId="LiveId" clId="{7D6C21FB-A958-4396-B07C-AA4559A6E011}" dt="2023-10-10T07:38:05.129" v="24" actId="700"/>
          <ac:spMkLst>
            <pc:docMk/>
            <pc:sldMk cId="1048354090" sldId="259"/>
            <ac:spMk id="2" creationId="{356413C0-6B10-7913-9889-3B87D0CD6040}"/>
          </ac:spMkLst>
        </pc:spChg>
        <pc:spChg chg="del mod ord">
          <ac:chgData name="Jim Moyle" userId="20ecfc1cd5e76adb" providerId="LiveId" clId="{7D6C21FB-A958-4396-B07C-AA4559A6E011}" dt="2023-10-10T07:38:05.129" v="24" actId="700"/>
          <ac:spMkLst>
            <pc:docMk/>
            <pc:sldMk cId="1048354090" sldId="259"/>
            <ac:spMk id="3" creationId="{C5C02BBE-ADD5-E7E5-0E5C-DFABCC1EE325}"/>
          </ac:spMkLst>
        </pc:spChg>
        <pc:spChg chg="add del mod ord">
          <ac:chgData name="Jim Moyle" userId="20ecfc1cd5e76adb" providerId="LiveId" clId="{7D6C21FB-A958-4396-B07C-AA4559A6E011}" dt="2023-10-10T07:38:09.750" v="25" actId="700"/>
          <ac:spMkLst>
            <pc:docMk/>
            <pc:sldMk cId="1048354090" sldId="259"/>
            <ac:spMk id="4" creationId="{E2E2839A-C7A4-9816-C9AC-D83152CA5D42}"/>
          </ac:spMkLst>
        </pc:spChg>
        <pc:spChg chg="add del mod ord">
          <ac:chgData name="Jim Moyle" userId="20ecfc1cd5e76adb" providerId="LiveId" clId="{7D6C21FB-A958-4396-B07C-AA4559A6E011}" dt="2023-10-10T07:38:09.750" v="25" actId="700"/>
          <ac:spMkLst>
            <pc:docMk/>
            <pc:sldMk cId="1048354090" sldId="259"/>
            <ac:spMk id="5" creationId="{F40875D4-6987-F234-2CA9-FCF25AEAD931}"/>
          </ac:spMkLst>
        </pc:spChg>
        <pc:spChg chg="add del mod ord">
          <ac:chgData name="Jim Moyle" userId="20ecfc1cd5e76adb" providerId="LiveId" clId="{7D6C21FB-A958-4396-B07C-AA4559A6E011}" dt="2023-10-10T07:38:09.750" v="25" actId="700"/>
          <ac:spMkLst>
            <pc:docMk/>
            <pc:sldMk cId="1048354090" sldId="259"/>
            <ac:spMk id="6" creationId="{ECB9EAD9-514A-A224-7977-0625F0E34ADF}"/>
          </ac:spMkLst>
        </pc:spChg>
      </pc:sldChg>
      <pc:sldChg chg="addSp delSp modSp add del mod ord">
        <pc:chgData name="Jim Moyle" userId="20ecfc1cd5e76adb" providerId="LiveId" clId="{7D6C21FB-A958-4396-B07C-AA4559A6E011}" dt="2023-10-10T08:14:38.371" v="204" actId="2696"/>
        <pc:sldMkLst>
          <pc:docMk/>
          <pc:sldMk cId="1671718236" sldId="260"/>
        </pc:sldMkLst>
        <pc:spChg chg="add mod">
          <ac:chgData name="Jim Moyle" userId="20ecfc1cd5e76adb" providerId="LiveId" clId="{7D6C21FB-A958-4396-B07C-AA4559A6E011}" dt="2023-10-10T07:48:19.567" v="108" actId="207"/>
          <ac:spMkLst>
            <pc:docMk/>
            <pc:sldMk cId="1671718236" sldId="260"/>
            <ac:spMk id="2" creationId="{72BE6B27-8511-27A5-8F03-867BBD7F915F}"/>
          </ac:spMkLst>
        </pc:spChg>
        <pc:spChg chg="add del mod">
          <ac:chgData name="Jim Moyle" userId="20ecfc1cd5e76adb" providerId="LiveId" clId="{7D6C21FB-A958-4396-B07C-AA4559A6E011}" dt="2023-10-10T07:41:32.700" v="40" actId="478"/>
          <ac:spMkLst>
            <pc:docMk/>
            <pc:sldMk cId="1671718236" sldId="260"/>
            <ac:spMk id="3" creationId="{B2416BF7-13B0-3807-A5A1-5EF838F044AE}"/>
          </ac:spMkLst>
        </pc:spChg>
        <pc:spChg chg="del">
          <ac:chgData name="Jim Moyle" userId="20ecfc1cd5e76adb" providerId="LiveId" clId="{7D6C21FB-A958-4396-B07C-AA4559A6E011}" dt="2023-10-10T07:38:21.827" v="29" actId="478"/>
          <ac:spMkLst>
            <pc:docMk/>
            <pc:sldMk cId="1671718236" sldId="260"/>
            <ac:spMk id="4" creationId="{E3B4648A-4A94-2AA6-EB82-47A46C9EC501}"/>
          </ac:spMkLst>
        </pc:spChg>
        <pc:spChg chg="add mod">
          <ac:chgData name="Jim Moyle" userId="20ecfc1cd5e76adb" providerId="LiveId" clId="{7D6C21FB-A958-4396-B07C-AA4559A6E011}" dt="2023-10-10T07:44:51.081" v="88" actId="1076"/>
          <ac:spMkLst>
            <pc:docMk/>
            <pc:sldMk cId="1671718236" sldId="260"/>
            <ac:spMk id="5" creationId="{A9C69C0B-B562-6620-7076-AD1F680FC82A}"/>
          </ac:spMkLst>
        </pc:spChg>
        <pc:spChg chg="add del mod">
          <ac:chgData name="Jim Moyle" userId="20ecfc1cd5e76adb" providerId="LiveId" clId="{7D6C21FB-A958-4396-B07C-AA4559A6E011}" dt="2023-10-10T08:14:27.883" v="203" actId="478"/>
          <ac:spMkLst>
            <pc:docMk/>
            <pc:sldMk cId="1671718236" sldId="260"/>
            <ac:spMk id="7" creationId="{BBE14116-0744-0024-FA8F-270D03242332}"/>
          </ac:spMkLst>
        </pc:spChg>
      </pc:sldChg>
      <pc:sldChg chg="modSp add del mod modTransition">
        <pc:chgData name="Jim Moyle" userId="20ecfc1cd5e76adb" providerId="LiveId" clId="{7D6C21FB-A958-4396-B07C-AA4559A6E011}" dt="2023-10-10T08:14:21.892" v="202" actId="47"/>
        <pc:sldMkLst>
          <pc:docMk/>
          <pc:sldMk cId="1184028252" sldId="261"/>
        </pc:sldMkLst>
        <pc:spChg chg="mod">
          <ac:chgData name="Jim Moyle" userId="20ecfc1cd5e76adb" providerId="LiveId" clId="{7D6C21FB-A958-4396-B07C-AA4559A6E011}" dt="2023-10-10T07:48:41.445" v="109" actId="207"/>
          <ac:spMkLst>
            <pc:docMk/>
            <pc:sldMk cId="1184028252" sldId="261"/>
            <ac:spMk id="2" creationId="{72BE6B27-8511-27A5-8F03-867BBD7F915F}"/>
          </ac:spMkLst>
        </pc:spChg>
      </pc:sldChg>
      <pc:sldChg chg="addSp delSp modSp add del mod modTransition">
        <pc:chgData name="Jim Moyle" userId="20ecfc1cd5e76adb" providerId="LiveId" clId="{7D6C21FB-A958-4396-B07C-AA4559A6E011}" dt="2023-10-10T08:14:21.892" v="202" actId="47"/>
        <pc:sldMkLst>
          <pc:docMk/>
          <pc:sldMk cId="1188488129" sldId="262"/>
        </pc:sldMkLst>
        <pc:spChg chg="add del mod">
          <ac:chgData name="Jim Moyle" userId="20ecfc1cd5e76adb" providerId="LiveId" clId="{7D6C21FB-A958-4396-B07C-AA4559A6E011}" dt="2023-10-10T07:53:06.928" v="130" actId="478"/>
          <ac:spMkLst>
            <pc:docMk/>
            <pc:sldMk cId="1188488129" sldId="262"/>
            <ac:spMk id="3" creationId="{3FD7EBDF-F499-6985-91E0-86E87C439DB8}"/>
          </ac:spMkLst>
        </pc:spChg>
        <pc:spChg chg="add del">
          <ac:chgData name="Jim Moyle" userId="20ecfc1cd5e76adb" providerId="LiveId" clId="{7D6C21FB-A958-4396-B07C-AA4559A6E011}" dt="2023-10-10T07:53:10.301" v="132" actId="22"/>
          <ac:spMkLst>
            <pc:docMk/>
            <pc:sldMk cId="1188488129" sldId="262"/>
            <ac:spMk id="6" creationId="{F755718A-D262-1463-FA50-C2E7E401B2C5}"/>
          </ac:spMkLst>
        </pc:spChg>
      </pc:sldChg>
      <pc:sldChg chg="modSp add del mod modTransition">
        <pc:chgData name="Jim Moyle" userId="20ecfc1cd5e76adb" providerId="LiveId" clId="{7D6C21FB-A958-4396-B07C-AA4559A6E011}" dt="2023-10-10T08:14:21.892" v="202" actId="47"/>
        <pc:sldMkLst>
          <pc:docMk/>
          <pc:sldMk cId="3935054688" sldId="263"/>
        </pc:sldMkLst>
        <pc:spChg chg="mod">
          <ac:chgData name="Jim Moyle" userId="20ecfc1cd5e76adb" providerId="LiveId" clId="{7D6C21FB-A958-4396-B07C-AA4559A6E011}" dt="2023-10-10T07:50:33.119" v="123" actId="1037"/>
          <ac:spMkLst>
            <pc:docMk/>
            <pc:sldMk cId="3935054688" sldId="263"/>
            <ac:spMk id="2" creationId="{72BE6B27-8511-27A5-8F03-867BBD7F915F}"/>
          </ac:spMkLst>
        </pc:spChg>
      </pc:sldChg>
      <pc:sldChg chg="add del">
        <pc:chgData name="Jim Moyle" userId="20ecfc1cd5e76adb" providerId="LiveId" clId="{7D6C21FB-A958-4396-B07C-AA4559A6E011}" dt="2023-10-10T08:14:21.892" v="202" actId="47"/>
        <pc:sldMkLst>
          <pc:docMk/>
          <pc:sldMk cId="1967363680" sldId="264"/>
        </pc:sldMkLst>
      </pc:sldChg>
      <pc:sldChg chg="addSp delSp modSp add del mod ord modTransition modNotesTx">
        <pc:chgData name="Jim Moyle" userId="20ecfc1cd5e76adb" providerId="LiveId" clId="{7D6C21FB-A958-4396-B07C-AA4559A6E011}" dt="2023-10-10T09:17:03.465" v="621" actId="2696"/>
        <pc:sldMkLst>
          <pc:docMk/>
          <pc:sldMk cId="15752212" sldId="265"/>
        </pc:sldMkLst>
        <pc:spChg chg="mod">
          <ac:chgData name="Jim Moyle" userId="20ecfc1cd5e76adb" providerId="LiveId" clId="{7D6C21FB-A958-4396-B07C-AA4559A6E011}" dt="2023-10-10T08:37:14.102" v="403" actId="207"/>
          <ac:spMkLst>
            <pc:docMk/>
            <pc:sldMk cId="15752212" sldId="265"/>
            <ac:spMk id="2" creationId="{72BE6B27-8511-27A5-8F03-867BBD7F915F}"/>
          </ac:spMkLst>
        </pc:spChg>
        <pc:spChg chg="add del mod">
          <ac:chgData name="Jim Moyle" userId="20ecfc1cd5e76adb" providerId="LiveId" clId="{7D6C21FB-A958-4396-B07C-AA4559A6E011}" dt="2023-10-10T08:28:03.742" v="316" actId="478"/>
          <ac:spMkLst>
            <pc:docMk/>
            <pc:sldMk cId="15752212" sldId="265"/>
            <ac:spMk id="3" creationId="{02AED598-1E7B-FB53-401C-499191E4FF98}"/>
          </ac:spMkLst>
        </pc:spChg>
        <pc:spChg chg="add mod">
          <ac:chgData name="Jim Moyle" userId="20ecfc1cd5e76adb" providerId="LiveId" clId="{7D6C21FB-A958-4396-B07C-AA4559A6E011}" dt="2023-10-10T08:35:32.778" v="378" actId="404"/>
          <ac:spMkLst>
            <pc:docMk/>
            <pc:sldMk cId="15752212" sldId="265"/>
            <ac:spMk id="4" creationId="{CADA1284-38FC-E80E-464C-E4B28637CEBD}"/>
          </ac:spMkLst>
        </pc:spChg>
        <pc:spChg chg="mod">
          <ac:chgData name="Jim Moyle" userId="20ecfc1cd5e76adb" providerId="LiveId" clId="{7D6C21FB-A958-4396-B07C-AA4559A6E011}" dt="2023-10-10T09:14:17.186" v="614"/>
          <ac:spMkLst>
            <pc:docMk/>
            <pc:sldMk cId="15752212" sldId="265"/>
            <ac:spMk id="5" creationId="{A9C69C0B-B562-6620-7076-AD1F680FC82A}"/>
          </ac:spMkLst>
        </pc:spChg>
        <pc:spChg chg="mod">
          <ac:chgData name="Jim Moyle" userId="20ecfc1cd5e76adb" providerId="LiveId" clId="{7D6C21FB-A958-4396-B07C-AA4559A6E011}" dt="2023-10-10T08:35:36.630" v="379" actId="404"/>
          <ac:spMkLst>
            <pc:docMk/>
            <pc:sldMk cId="15752212" sldId="265"/>
            <ac:spMk id="7" creationId="{BBE14116-0744-0024-FA8F-270D03242332}"/>
          </ac:spMkLst>
        </pc:spChg>
      </pc:sldChg>
      <pc:sldChg chg="new del">
        <pc:chgData name="Jim Moyle" userId="20ecfc1cd5e76adb" providerId="LiveId" clId="{7D6C21FB-A958-4396-B07C-AA4559A6E011}" dt="2023-10-10T07:47:59.740" v="107" actId="680"/>
        <pc:sldMkLst>
          <pc:docMk/>
          <pc:sldMk cId="363473421" sldId="265"/>
        </pc:sldMkLst>
      </pc:sldChg>
      <pc:sldChg chg="addSp delSp modSp add del mod">
        <pc:chgData name="Jim Moyle" userId="20ecfc1cd5e76adb" providerId="LiveId" clId="{7D6C21FB-A958-4396-B07C-AA4559A6E011}" dt="2023-10-10T08:35:45.106" v="380" actId="47"/>
        <pc:sldMkLst>
          <pc:docMk/>
          <pc:sldMk cId="2179031837" sldId="266"/>
        </pc:sldMkLst>
        <pc:spChg chg="mod">
          <ac:chgData name="Jim Moyle" userId="20ecfc1cd5e76adb" providerId="LiveId" clId="{7D6C21FB-A958-4396-B07C-AA4559A6E011}" dt="2023-10-10T08:29:28.589" v="328" actId="1035"/>
          <ac:spMkLst>
            <pc:docMk/>
            <pc:sldMk cId="2179031837" sldId="266"/>
            <ac:spMk id="2" creationId="{72BE6B27-8511-27A5-8F03-867BBD7F915F}"/>
          </ac:spMkLst>
        </pc:spChg>
        <pc:spChg chg="del">
          <ac:chgData name="Jim Moyle" userId="20ecfc1cd5e76adb" providerId="LiveId" clId="{7D6C21FB-A958-4396-B07C-AA4559A6E011}" dt="2023-10-10T08:28:28.947" v="318" actId="21"/>
          <ac:spMkLst>
            <pc:docMk/>
            <pc:sldMk cId="2179031837" sldId="266"/>
            <ac:spMk id="3" creationId="{02AED598-1E7B-FB53-401C-499191E4FF98}"/>
          </ac:spMkLst>
        </pc:spChg>
        <pc:spChg chg="add del mod">
          <ac:chgData name="Jim Moyle" userId="20ecfc1cd5e76adb" providerId="LiveId" clId="{7D6C21FB-A958-4396-B07C-AA4559A6E011}" dt="2023-10-10T08:22:10.886" v="253" actId="478"/>
          <ac:spMkLst>
            <pc:docMk/>
            <pc:sldMk cId="2179031837" sldId="266"/>
            <ac:spMk id="4" creationId="{CB73723A-6B07-F3CE-64D9-DED0291E6AFB}"/>
          </ac:spMkLst>
        </pc:spChg>
        <pc:spChg chg="mod">
          <ac:chgData name="Jim Moyle" userId="20ecfc1cd5e76adb" providerId="LiveId" clId="{7D6C21FB-A958-4396-B07C-AA4559A6E011}" dt="2023-10-10T08:29:23.495" v="324" actId="1035"/>
          <ac:spMkLst>
            <pc:docMk/>
            <pc:sldMk cId="2179031837" sldId="266"/>
            <ac:spMk id="5" creationId="{A9C69C0B-B562-6620-7076-AD1F680FC82A}"/>
          </ac:spMkLst>
        </pc:spChg>
      </pc:sldChg>
      <pc:sldChg chg="addSp delSp modSp add mod ord modTransition">
        <pc:chgData name="Jim Moyle" userId="20ecfc1cd5e76adb" providerId="LiveId" clId="{7D6C21FB-A958-4396-B07C-AA4559A6E011}" dt="2023-10-11T10:39:59.735" v="681" actId="120"/>
        <pc:sldMkLst>
          <pc:docMk/>
          <pc:sldMk cId="3775939478" sldId="266"/>
        </pc:sldMkLst>
        <pc:spChg chg="mod">
          <ac:chgData name="Jim Moyle" userId="20ecfc1cd5e76adb" providerId="LiveId" clId="{7D6C21FB-A958-4396-B07C-AA4559A6E011}" dt="2023-10-10T08:37:37.027" v="405" actId="207"/>
          <ac:spMkLst>
            <pc:docMk/>
            <pc:sldMk cId="3775939478" sldId="266"/>
            <ac:spMk id="2" creationId="{72BE6B27-8511-27A5-8F03-867BBD7F915F}"/>
          </ac:spMkLst>
        </pc:spChg>
        <pc:spChg chg="add mod">
          <ac:chgData name="Jim Moyle" userId="20ecfc1cd5e76adb" providerId="LiveId" clId="{7D6C21FB-A958-4396-B07C-AA4559A6E011}" dt="2023-10-10T08:43:16.154" v="489"/>
          <ac:spMkLst>
            <pc:docMk/>
            <pc:sldMk cId="3775939478" sldId="266"/>
            <ac:spMk id="3" creationId="{5BC2A0E3-823D-6044-0201-A84CD1039EE5}"/>
          </ac:spMkLst>
        </pc:spChg>
        <pc:spChg chg="del">
          <ac:chgData name="Jim Moyle" userId="20ecfc1cd5e76adb" providerId="LiveId" clId="{7D6C21FB-A958-4396-B07C-AA4559A6E011}" dt="2023-10-10T08:39:09.657" v="425" actId="478"/>
          <ac:spMkLst>
            <pc:docMk/>
            <pc:sldMk cId="3775939478" sldId="266"/>
            <ac:spMk id="4" creationId="{CADA1284-38FC-E80E-464C-E4B28637CEBD}"/>
          </ac:spMkLst>
        </pc:spChg>
        <pc:spChg chg="mod">
          <ac:chgData name="Jim Moyle" userId="20ecfc1cd5e76adb" providerId="LiveId" clId="{7D6C21FB-A958-4396-B07C-AA4559A6E011}" dt="2023-10-11T10:39:59.735" v="681" actId="120"/>
          <ac:spMkLst>
            <pc:docMk/>
            <pc:sldMk cId="3775939478" sldId="266"/>
            <ac:spMk id="5" creationId="{A9C69C0B-B562-6620-7076-AD1F680FC82A}"/>
          </ac:spMkLst>
        </pc:spChg>
        <pc:spChg chg="add mod">
          <ac:chgData name="Jim Moyle" userId="20ecfc1cd5e76adb" providerId="LiveId" clId="{7D6C21FB-A958-4396-B07C-AA4559A6E011}" dt="2023-10-10T08:44:15.022" v="509" actId="20577"/>
          <ac:spMkLst>
            <pc:docMk/>
            <pc:sldMk cId="3775939478" sldId="266"/>
            <ac:spMk id="6" creationId="{7C0CECBD-2E93-7DAD-90B8-B0297EFD7399}"/>
          </ac:spMkLst>
        </pc:spChg>
        <pc:spChg chg="del">
          <ac:chgData name="Jim Moyle" userId="20ecfc1cd5e76adb" providerId="LiveId" clId="{7D6C21FB-A958-4396-B07C-AA4559A6E011}" dt="2023-10-10T08:39:09.657" v="425" actId="478"/>
          <ac:spMkLst>
            <pc:docMk/>
            <pc:sldMk cId="3775939478" sldId="266"/>
            <ac:spMk id="7" creationId="{BBE14116-0744-0024-FA8F-270D03242332}"/>
          </ac:spMkLst>
        </pc:spChg>
      </pc:sldChg>
      <pc:sldChg chg="delSp modSp add del mod">
        <pc:chgData name="Jim Moyle" userId="20ecfc1cd5e76adb" providerId="LiveId" clId="{7D6C21FB-A958-4396-B07C-AA4559A6E011}" dt="2023-10-10T08:35:45.106" v="380" actId="47"/>
        <pc:sldMkLst>
          <pc:docMk/>
          <pc:sldMk cId="306527339" sldId="267"/>
        </pc:sldMkLst>
        <pc:spChg chg="mod">
          <ac:chgData name="Jim Moyle" userId="20ecfc1cd5e76adb" providerId="LiveId" clId="{7D6C21FB-A958-4396-B07C-AA4559A6E011}" dt="2023-10-10T08:29:41.921" v="339" actId="1035"/>
          <ac:spMkLst>
            <pc:docMk/>
            <pc:sldMk cId="306527339" sldId="267"/>
            <ac:spMk id="2" creationId="{72BE6B27-8511-27A5-8F03-867BBD7F915F}"/>
          </ac:spMkLst>
        </pc:spChg>
        <pc:spChg chg="del">
          <ac:chgData name="Jim Moyle" userId="20ecfc1cd5e76adb" providerId="LiveId" clId="{7D6C21FB-A958-4396-B07C-AA4559A6E011}" dt="2023-10-10T08:25:22.669" v="289" actId="478"/>
          <ac:spMkLst>
            <pc:docMk/>
            <pc:sldMk cId="306527339" sldId="267"/>
            <ac:spMk id="3" creationId="{02AED598-1E7B-FB53-401C-499191E4FF98}"/>
          </ac:spMkLst>
        </pc:spChg>
        <pc:spChg chg="mod">
          <ac:chgData name="Jim Moyle" userId="20ecfc1cd5e76adb" providerId="LiveId" clId="{7D6C21FB-A958-4396-B07C-AA4559A6E011}" dt="2023-10-10T08:29:35.562" v="333" actId="1035"/>
          <ac:spMkLst>
            <pc:docMk/>
            <pc:sldMk cId="306527339" sldId="267"/>
            <ac:spMk id="5" creationId="{A9C69C0B-B562-6620-7076-AD1F680FC82A}"/>
          </ac:spMkLst>
        </pc:spChg>
        <pc:spChg chg="mod">
          <ac:chgData name="Jim Moyle" userId="20ecfc1cd5e76adb" providerId="LiveId" clId="{7D6C21FB-A958-4396-B07C-AA4559A6E011}" dt="2023-10-10T08:25:18.913" v="288" actId="207"/>
          <ac:spMkLst>
            <pc:docMk/>
            <pc:sldMk cId="306527339" sldId="267"/>
            <ac:spMk id="7" creationId="{BBE14116-0744-0024-FA8F-270D03242332}"/>
          </ac:spMkLst>
        </pc:spChg>
      </pc:sldChg>
      <pc:sldChg chg="addSp delSp modSp add del mod ord">
        <pc:chgData name="Jim Moyle" userId="20ecfc1cd5e76adb" providerId="LiveId" clId="{7D6C21FB-A958-4396-B07C-AA4559A6E011}" dt="2023-10-10T08:24:27.253" v="264" actId="47"/>
        <pc:sldMkLst>
          <pc:docMk/>
          <pc:sldMk cId="2343615709" sldId="267"/>
        </pc:sldMkLst>
        <pc:spChg chg="add del mod">
          <ac:chgData name="Jim Moyle" userId="20ecfc1cd5e76adb" providerId="LiveId" clId="{7D6C21FB-A958-4396-B07C-AA4559A6E011}" dt="2023-10-10T08:24:15.119" v="263" actId="478"/>
          <ac:spMkLst>
            <pc:docMk/>
            <pc:sldMk cId="2343615709" sldId="267"/>
            <ac:spMk id="3" creationId="{02AED598-1E7B-FB53-401C-499191E4FF98}"/>
          </ac:spMkLst>
        </pc:spChg>
        <pc:spChg chg="add del mod">
          <ac:chgData name="Jim Moyle" userId="20ecfc1cd5e76adb" providerId="LiveId" clId="{7D6C21FB-A958-4396-B07C-AA4559A6E011}" dt="2023-10-10T08:24:15.119" v="263" actId="478"/>
          <ac:spMkLst>
            <pc:docMk/>
            <pc:sldMk cId="2343615709" sldId="267"/>
            <ac:spMk id="7" creationId="{BBE14116-0744-0024-FA8F-270D03242332}"/>
          </ac:spMkLst>
        </pc:spChg>
      </pc:sldChg>
      <pc:sldChg chg="new del">
        <pc:chgData name="Jim Moyle" userId="20ecfc1cd5e76adb" providerId="LiveId" clId="{7D6C21FB-A958-4396-B07C-AA4559A6E011}" dt="2023-10-10T08:37:50.011" v="407" actId="47"/>
        <pc:sldMkLst>
          <pc:docMk/>
          <pc:sldMk cId="2558197450" sldId="267"/>
        </pc:sldMkLst>
      </pc:sldChg>
      <pc:sldChg chg="modSp add del mod modTransition">
        <pc:chgData name="Jim Moyle" userId="20ecfc1cd5e76adb" providerId="LiveId" clId="{7D6C21FB-A958-4396-B07C-AA4559A6E011}" dt="2023-10-10T08:44:00.885" v="492" actId="47"/>
        <pc:sldMkLst>
          <pc:docMk/>
          <pc:sldMk cId="3839856771" sldId="267"/>
        </pc:sldMkLst>
        <pc:spChg chg="mod">
          <ac:chgData name="Jim Moyle" userId="20ecfc1cd5e76adb" providerId="LiveId" clId="{7D6C21FB-A958-4396-B07C-AA4559A6E011}" dt="2023-10-10T08:38:10.280" v="422" actId="20577"/>
          <ac:spMkLst>
            <pc:docMk/>
            <pc:sldMk cId="3839856771" sldId="267"/>
            <ac:spMk id="4" creationId="{CADA1284-38FC-E80E-464C-E4B28637CEBD}"/>
          </ac:spMkLst>
        </pc:spChg>
      </pc:sldChg>
      <pc:sldChg chg="new del">
        <pc:chgData name="Jim Moyle" userId="20ecfc1cd5e76adb" providerId="LiveId" clId="{7D6C21FB-A958-4396-B07C-AA4559A6E011}" dt="2023-10-10T08:39:37.200" v="427" actId="47"/>
        <pc:sldMkLst>
          <pc:docMk/>
          <pc:sldMk cId="971132739" sldId="268"/>
        </pc:sldMkLst>
      </pc:sldChg>
      <pc:sldChg chg="addSp delSp modSp add mod modTransition modAnim">
        <pc:chgData name="Jim Moyle" userId="20ecfc1cd5e76adb" providerId="LiveId" clId="{7D6C21FB-A958-4396-B07C-AA4559A6E011}" dt="2023-10-11T10:42:55.429" v="697"/>
        <pc:sldMkLst>
          <pc:docMk/>
          <pc:sldMk cId="1981423684" sldId="268"/>
        </pc:sldMkLst>
        <pc:spChg chg="mod">
          <ac:chgData name="Jim Moyle" userId="20ecfc1cd5e76adb" providerId="LiveId" clId="{7D6C21FB-A958-4396-B07C-AA4559A6E011}" dt="2023-10-10T08:39:59.698" v="437" actId="20577"/>
          <ac:spMkLst>
            <pc:docMk/>
            <pc:sldMk cId="1981423684" sldId="268"/>
            <ac:spMk id="2" creationId="{72BE6B27-8511-27A5-8F03-867BBD7F915F}"/>
          </ac:spMkLst>
        </pc:spChg>
        <pc:spChg chg="add mod">
          <ac:chgData name="Jim Moyle" userId="20ecfc1cd5e76adb" providerId="LiveId" clId="{7D6C21FB-A958-4396-B07C-AA4559A6E011}" dt="2023-10-10T09:01:56.637" v="552" actId="207"/>
          <ac:spMkLst>
            <pc:docMk/>
            <pc:sldMk cId="1981423684" sldId="268"/>
            <ac:spMk id="3" creationId="{F3D6FF78-D1F3-023D-9F35-BBCDD2AFA676}"/>
          </ac:spMkLst>
        </pc:spChg>
        <pc:spChg chg="add mod">
          <ac:chgData name="Jim Moyle" userId="20ecfc1cd5e76adb" providerId="LiveId" clId="{7D6C21FB-A958-4396-B07C-AA4559A6E011}" dt="2023-10-11T10:42:55.429" v="697"/>
          <ac:spMkLst>
            <pc:docMk/>
            <pc:sldMk cId="1981423684" sldId="268"/>
            <ac:spMk id="4" creationId="{ED8EF3CA-BF9B-D30A-146D-7404E7006197}"/>
          </ac:spMkLst>
        </pc:spChg>
        <pc:spChg chg="del mod">
          <ac:chgData name="Jim Moyle" userId="20ecfc1cd5e76adb" providerId="LiveId" clId="{7D6C21FB-A958-4396-B07C-AA4559A6E011}" dt="2023-10-11T10:42:50.938" v="696" actId="478"/>
          <ac:spMkLst>
            <pc:docMk/>
            <pc:sldMk cId="1981423684" sldId="268"/>
            <ac:spMk id="5" creationId="{A9C69C0B-B562-6620-7076-AD1F680FC82A}"/>
          </ac:spMkLst>
        </pc:spChg>
      </pc:sldChg>
      <pc:sldChg chg="modSp add del mod modTransition">
        <pc:chgData name="Jim Moyle" userId="20ecfc1cd5e76adb" providerId="LiveId" clId="{7D6C21FB-A958-4396-B07C-AA4559A6E011}" dt="2023-10-10T08:35:45.106" v="380" actId="47"/>
        <pc:sldMkLst>
          <pc:docMk/>
          <pc:sldMk cId="2868357157" sldId="268"/>
        </pc:sldMkLst>
        <pc:spChg chg="mod">
          <ac:chgData name="Jim Moyle" userId="20ecfc1cd5e76adb" providerId="LiveId" clId="{7D6C21FB-A958-4396-B07C-AA4559A6E011}" dt="2023-10-10T08:33:36.560" v="376" actId="14100"/>
          <ac:spMkLst>
            <pc:docMk/>
            <pc:sldMk cId="2868357157" sldId="268"/>
            <ac:spMk id="2" creationId="{72BE6B27-8511-27A5-8F03-867BBD7F915F}"/>
          </ac:spMkLst>
        </pc:spChg>
        <pc:spChg chg="mod">
          <ac:chgData name="Jim Moyle" userId="20ecfc1cd5e76adb" providerId="LiveId" clId="{7D6C21FB-A958-4396-B07C-AA4559A6E011}" dt="2023-10-10T08:29:48.709" v="344" actId="1035"/>
          <ac:spMkLst>
            <pc:docMk/>
            <pc:sldMk cId="2868357157" sldId="268"/>
            <ac:spMk id="5" creationId="{A9C69C0B-B562-6620-7076-AD1F680FC82A}"/>
          </ac:spMkLst>
        </pc:spChg>
      </pc:sldChg>
      <pc:sldChg chg="addSp delSp modSp add mod modTransition modAnim">
        <pc:chgData name="Jim Moyle" userId="20ecfc1cd5e76adb" providerId="LiveId" clId="{7D6C21FB-A958-4396-B07C-AA4559A6E011}" dt="2023-10-11T10:43:02.291" v="699"/>
        <pc:sldMkLst>
          <pc:docMk/>
          <pc:sldMk cId="128406305" sldId="269"/>
        </pc:sldMkLst>
        <pc:spChg chg="mod">
          <ac:chgData name="Jim Moyle" userId="20ecfc1cd5e76adb" providerId="LiveId" clId="{7D6C21FB-A958-4396-B07C-AA4559A6E011}" dt="2023-10-10T08:40:51.836" v="450" actId="207"/>
          <ac:spMkLst>
            <pc:docMk/>
            <pc:sldMk cId="128406305" sldId="269"/>
            <ac:spMk id="2" creationId="{72BE6B27-8511-27A5-8F03-867BBD7F915F}"/>
          </ac:spMkLst>
        </pc:spChg>
        <pc:spChg chg="add mod">
          <ac:chgData name="Jim Moyle" userId="20ecfc1cd5e76adb" providerId="LiveId" clId="{7D6C21FB-A958-4396-B07C-AA4559A6E011}" dt="2023-10-11T10:43:02.291" v="699"/>
          <ac:spMkLst>
            <pc:docMk/>
            <pc:sldMk cId="128406305" sldId="269"/>
            <ac:spMk id="3" creationId="{F2638E53-4D32-0FD4-3E5C-8E0A2CFE22ED}"/>
          </ac:spMkLst>
        </pc:spChg>
        <pc:spChg chg="del">
          <ac:chgData name="Jim Moyle" userId="20ecfc1cd5e76adb" providerId="LiveId" clId="{7D6C21FB-A958-4396-B07C-AA4559A6E011}" dt="2023-10-10T09:02:06.755" v="553" actId="478"/>
          <ac:spMkLst>
            <pc:docMk/>
            <pc:sldMk cId="128406305" sldId="269"/>
            <ac:spMk id="3" creationId="{F3D6FF78-D1F3-023D-9F35-BBCDD2AFA676}"/>
          </ac:spMkLst>
        </pc:spChg>
        <pc:spChg chg="add mod">
          <ac:chgData name="Jim Moyle" userId="20ecfc1cd5e76adb" providerId="LiveId" clId="{7D6C21FB-A958-4396-B07C-AA4559A6E011}" dt="2023-10-10T09:02:23.812" v="556"/>
          <ac:spMkLst>
            <pc:docMk/>
            <pc:sldMk cId="128406305" sldId="269"/>
            <ac:spMk id="4" creationId="{D7668F29-2E90-2D1A-B8B4-BC4768EE162B}"/>
          </ac:spMkLst>
        </pc:spChg>
        <pc:spChg chg="del mod">
          <ac:chgData name="Jim Moyle" userId="20ecfc1cd5e76adb" providerId="LiveId" clId="{7D6C21FB-A958-4396-B07C-AA4559A6E011}" dt="2023-10-11T10:42:59.790" v="698" actId="478"/>
          <ac:spMkLst>
            <pc:docMk/>
            <pc:sldMk cId="128406305" sldId="269"/>
            <ac:spMk id="5" creationId="{A9C69C0B-B562-6620-7076-AD1F680FC82A}"/>
          </ac:spMkLst>
        </pc:spChg>
      </pc:sldChg>
      <pc:sldChg chg="modSp add del mod modTransition">
        <pc:chgData name="Jim Moyle" userId="20ecfc1cd5e76adb" providerId="LiveId" clId="{7D6C21FB-A958-4396-B07C-AA4559A6E011}" dt="2023-10-10T08:35:45.106" v="380" actId="47"/>
        <pc:sldMkLst>
          <pc:docMk/>
          <pc:sldMk cId="2216596058" sldId="269"/>
        </pc:sldMkLst>
        <pc:spChg chg="mod">
          <ac:chgData name="Jim Moyle" userId="20ecfc1cd5e76adb" providerId="LiveId" clId="{7D6C21FB-A958-4396-B07C-AA4559A6E011}" dt="2023-10-10T08:31:02.403" v="369" actId="1038"/>
          <ac:spMkLst>
            <pc:docMk/>
            <pc:sldMk cId="2216596058" sldId="269"/>
            <ac:spMk id="2" creationId="{72BE6B27-8511-27A5-8F03-867BBD7F915F}"/>
          </ac:spMkLst>
        </pc:spChg>
        <pc:spChg chg="mod">
          <ac:chgData name="Jim Moyle" userId="20ecfc1cd5e76adb" providerId="LiveId" clId="{7D6C21FB-A958-4396-B07C-AA4559A6E011}" dt="2023-10-10T08:30:00.066" v="355" actId="1035"/>
          <ac:spMkLst>
            <pc:docMk/>
            <pc:sldMk cId="2216596058" sldId="269"/>
            <ac:spMk id="5" creationId="{A9C69C0B-B562-6620-7076-AD1F680FC82A}"/>
          </ac:spMkLst>
        </pc:spChg>
      </pc:sldChg>
      <pc:sldChg chg="addSp delSp modSp add mod modTransition modAnim">
        <pc:chgData name="Jim Moyle" userId="20ecfc1cd5e76adb" providerId="LiveId" clId="{7D6C21FB-A958-4396-B07C-AA4559A6E011}" dt="2023-10-11T10:43:11.274" v="701"/>
        <pc:sldMkLst>
          <pc:docMk/>
          <pc:sldMk cId="1185011163" sldId="270"/>
        </pc:sldMkLst>
        <pc:spChg chg="mod">
          <ac:chgData name="Jim Moyle" userId="20ecfc1cd5e76adb" providerId="LiveId" clId="{7D6C21FB-A958-4396-B07C-AA4559A6E011}" dt="2023-10-10T08:41:46.581" v="487" actId="1037"/>
          <ac:spMkLst>
            <pc:docMk/>
            <pc:sldMk cId="1185011163" sldId="270"/>
            <ac:spMk id="2" creationId="{72BE6B27-8511-27A5-8F03-867BBD7F915F}"/>
          </ac:spMkLst>
        </pc:spChg>
        <pc:spChg chg="add mod">
          <ac:chgData name="Jim Moyle" userId="20ecfc1cd5e76adb" providerId="LiveId" clId="{7D6C21FB-A958-4396-B07C-AA4559A6E011}" dt="2023-10-11T10:43:11.274" v="701"/>
          <ac:spMkLst>
            <pc:docMk/>
            <pc:sldMk cId="1185011163" sldId="270"/>
            <ac:spMk id="3" creationId="{F16F331C-FA69-256C-A1AD-D598C00871CB}"/>
          </ac:spMkLst>
        </pc:spChg>
        <pc:spChg chg="del">
          <ac:chgData name="Jim Moyle" userId="20ecfc1cd5e76adb" providerId="LiveId" clId="{7D6C21FB-A958-4396-B07C-AA4559A6E011}" dt="2023-10-10T09:02:10.538" v="554" actId="478"/>
          <ac:spMkLst>
            <pc:docMk/>
            <pc:sldMk cId="1185011163" sldId="270"/>
            <ac:spMk id="3" creationId="{F3D6FF78-D1F3-023D-9F35-BBCDD2AFA676}"/>
          </ac:spMkLst>
        </pc:spChg>
        <pc:spChg chg="add mod">
          <ac:chgData name="Jim Moyle" userId="20ecfc1cd5e76adb" providerId="LiveId" clId="{7D6C21FB-A958-4396-B07C-AA4559A6E011}" dt="2023-10-10T09:02:27.326" v="557"/>
          <ac:spMkLst>
            <pc:docMk/>
            <pc:sldMk cId="1185011163" sldId="270"/>
            <ac:spMk id="4" creationId="{45AFACBD-E454-3BB8-8D26-1CB14AFFD2BF}"/>
          </ac:spMkLst>
        </pc:spChg>
        <pc:spChg chg="del mod">
          <ac:chgData name="Jim Moyle" userId="20ecfc1cd5e76adb" providerId="LiveId" clId="{7D6C21FB-A958-4396-B07C-AA4559A6E011}" dt="2023-10-11T10:43:07.684" v="700" actId="478"/>
          <ac:spMkLst>
            <pc:docMk/>
            <pc:sldMk cId="1185011163" sldId="270"/>
            <ac:spMk id="5" creationId="{A9C69C0B-B562-6620-7076-AD1F680FC82A}"/>
          </ac:spMkLst>
        </pc:spChg>
      </pc:sldChg>
      <pc:sldChg chg="addSp delSp modSp add del mod">
        <pc:chgData name="Jim Moyle" userId="20ecfc1cd5e76adb" providerId="LiveId" clId="{7D6C21FB-A958-4396-B07C-AA4559A6E011}" dt="2023-10-10T08:35:45.106" v="380" actId="47"/>
        <pc:sldMkLst>
          <pc:docMk/>
          <pc:sldMk cId="1324677274" sldId="270"/>
        </pc:sldMkLst>
        <pc:spChg chg="add mod">
          <ac:chgData name="Jim Moyle" userId="20ecfc1cd5e76adb" providerId="LiveId" clId="{7D6C21FB-A958-4396-B07C-AA4559A6E011}" dt="2023-10-10T08:28:35.052" v="319"/>
          <ac:spMkLst>
            <pc:docMk/>
            <pc:sldMk cId="1324677274" sldId="270"/>
            <ac:spMk id="3" creationId="{BB14FDB9-A9EE-1B63-941C-ADF9F40CB3BC}"/>
          </ac:spMkLst>
        </pc:spChg>
        <pc:spChg chg="del">
          <ac:chgData name="Jim Moyle" userId="20ecfc1cd5e76adb" providerId="LiveId" clId="{7D6C21FB-A958-4396-B07C-AA4559A6E011}" dt="2023-10-10T08:28:39.034" v="320" actId="478"/>
          <ac:spMkLst>
            <pc:docMk/>
            <pc:sldMk cId="1324677274" sldId="270"/>
            <ac:spMk id="4" creationId="{CADA1284-38FC-E80E-464C-E4B28637CEBD}"/>
          </ac:spMkLst>
        </pc:spChg>
      </pc:sldChg>
      <pc:sldChg chg="addSp delSp modSp add mod modTransition modAnim">
        <pc:chgData name="Jim Moyle" userId="20ecfc1cd5e76adb" providerId="LiveId" clId="{7D6C21FB-A958-4396-B07C-AA4559A6E011}" dt="2023-10-11T10:41:32.233" v="691"/>
        <pc:sldMkLst>
          <pc:docMk/>
          <pc:sldMk cId="2067965895" sldId="271"/>
        </pc:sldMkLst>
        <pc:spChg chg="add mod">
          <ac:chgData name="Jim Moyle" userId="20ecfc1cd5e76adb" providerId="LiveId" clId="{7D6C21FB-A958-4396-B07C-AA4559A6E011}" dt="2023-10-11T10:41:32.233" v="691"/>
          <ac:spMkLst>
            <pc:docMk/>
            <pc:sldMk cId="2067965895" sldId="271"/>
            <ac:spMk id="4" creationId="{022DC218-2B33-2666-DD93-6E2B8E58315C}"/>
          </ac:spMkLst>
        </pc:spChg>
        <pc:spChg chg="del">
          <ac:chgData name="Jim Moyle" userId="20ecfc1cd5e76adb" providerId="LiveId" clId="{7D6C21FB-A958-4396-B07C-AA4559A6E011}" dt="2023-10-11T10:41:05.769" v="688" actId="478"/>
          <ac:spMkLst>
            <pc:docMk/>
            <pc:sldMk cId="2067965895" sldId="271"/>
            <ac:spMk id="5" creationId="{A9C69C0B-B562-6620-7076-AD1F680FC82A}"/>
          </ac:spMkLst>
        </pc:spChg>
      </pc:sldChg>
      <pc:sldChg chg="addSp delSp modSp add mod ord modTransition">
        <pc:chgData name="Jim Moyle" userId="20ecfc1cd5e76adb" providerId="LiveId" clId="{7D6C21FB-A958-4396-B07C-AA4559A6E011}" dt="2023-10-11T10:43:25.789" v="703"/>
        <pc:sldMkLst>
          <pc:docMk/>
          <pc:sldMk cId="4072651642" sldId="272"/>
        </pc:sldMkLst>
        <pc:spChg chg="add mod">
          <ac:chgData name="Jim Moyle" userId="20ecfc1cd5e76adb" providerId="LiveId" clId="{7D6C21FB-A958-4396-B07C-AA4559A6E011}" dt="2023-10-11T10:43:25.789" v="703"/>
          <ac:spMkLst>
            <pc:docMk/>
            <pc:sldMk cId="4072651642" sldId="272"/>
            <ac:spMk id="3" creationId="{E9D108F1-42D4-E0A2-2D56-FF5697098042}"/>
          </ac:spMkLst>
        </pc:spChg>
        <pc:spChg chg="del">
          <ac:chgData name="Jim Moyle" userId="20ecfc1cd5e76adb" providerId="LiveId" clId="{7D6C21FB-A958-4396-B07C-AA4559A6E011}" dt="2023-10-10T09:02:14.441" v="555" actId="478"/>
          <ac:spMkLst>
            <pc:docMk/>
            <pc:sldMk cId="4072651642" sldId="272"/>
            <ac:spMk id="3" creationId="{F3D6FF78-D1F3-023D-9F35-BBCDD2AFA676}"/>
          </ac:spMkLst>
        </pc:spChg>
        <pc:spChg chg="del mod">
          <ac:chgData name="Jim Moyle" userId="20ecfc1cd5e76adb" providerId="LiveId" clId="{7D6C21FB-A958-4396-B07C-AA4559A6E011}" dt="2023-10-11T10:43:22.951" v="702" actId="478"/>
          <ac:spMkLst>
            <pc:docMk/>
            <pc:sldMk cId="4072651642" sldId="272"/>
            <ac:spMk id="5" creationId="{A9C69C0B-B562-6620-7076-AD1F680FC82A}"/>
          </ac:spMkLst>
        </pc:spChg>
      </pc:sldChg>
      <pc:sldChg chg="new del">
        <pc:chgData name="Jim Moyle" userId="20ecfc1cd5e76adb" providerId="LiveId" clId="{7D6C21FB-A958-4396-B07C-AA4559A6E011}" dt="2023-10-10T08:49:59.891" v="528" actId="47"/>
        <pc:sldMkLst>
          <pc:docMk/>
          <pc:sldMk cId="2754243694" sldId="273"/>
        </pc:sldMkLst>
      </pc:sldChg>
      <pc:sldChg chg="addSp delSp modSp add mod modTransition">
        <pc:chgData name="Jim Moyle" userId="20ecfc1cd5e76adb" providerId="LiveId" clId="{7D6C21FB-A958-4396-B07C-AA4559A6E011}" dt="2023-10-11T10:43:34.005" v="705"/>
        <pc:sldMkLst>
          <pc:docMk/>
          <pc:sldMk cId="2966333429" sldId="273"/>
        </pc:sldMkLst>
        <pc:spChg chg="mod">
          <ac:chgData name="Jim Moyle" userId="20ecfc1cd5e76adb" providerId="LiveId" clId="{7D6C21FB-A958-4396-B07C-AA4559A6E011}" dt="2023-10-10T08:50:24.043" v="530" actId="207"/>
          <ac:spMkLst>
            <pc:docMk/>
            <pc:sldMk cId="2966333429" sldId="273"/>
            <ac:spMk id="2" creationId="{72BE6B27-8511-27A5-8F03-867BBD7F915F}"/>
          </ac:spMkLst>
        </pc:spChg>
        <pc:spChg chg="del">
          <ac:chgData name="Jim Moyle" userId="20ecfc1cd5e76adb" providerId="LiveId" clId="{7D6C21FB-A958-4396-B07C-AA4559A6E011}" dt="2023-10-10T08:50:42.917" v="531" actId="478"/>
          <ac:spMkLst>
            <pc:docMk/>
            <pc:sldMk cId="2966333429" sldId="273"/>
            <ac:spMk id="3" creationId="{F3D6FF78-D1F3-023D-9F35-BBCDD2AFA676}"/>
          </ac:spMkLst>
        </pc:spChg>
        <pc:spChg chg="add mod">
          <ac:chgData name="Jim Moyle" userId="20ecfc1cd5e76adb" providerId="LiveId" clId="{7D6C21FB-A958-4396-B07C-AA4559A6E011}" dt="2023-10-11T10:43:34.005" v="705"/>
          <ac:spMkLst>
            <pc:docMk/>
            <pc:sldMk cId="2966333429" sldId="273"/>
            <ac:spMk id="3" creationId="{FE0D817F-2504-6147-C276-699AF4721EEA}"/>
          </ac:spMkLst>
        </pc:spChg>
        <pc:spChg chg="del mod">
          <ac:chgData name="Jim Moyle" userId="20ecfc1cd5e76adb" providerId="LiveId" clId="{7D6C21FB-A958-4396-B07C-AA4559A6E011}" dt="2023-10-11T10:43:31.263" v="704" actId="478"/>
          <ac:spMkLst>
            <pc:docMk/>
            <pc:sldMk cId="2966333429" sldId="273"/>
            <ac:spMk id="5" creationId="{A9C69C0B-B562-6620-7076-AD1F680FC82A}"/>
          </ac:spMkLst>
        </pc:spChg>
      </pc:sldChg>
      <pc:sldChg chg="addSp delSp modSp add del mod modTransition">
        <pc:chgData name="Jim Moyle" userId="20ecfc1cd5e76adb" providerId="LiveId" clId="{7D6C21FB-A958-4396-B07C-AA4559A6E011}" dt="2023-10-12T18:09:30.739" v="787" actId="2696"/>
        <pc:sldMkLst>
          <pc:docMk/>
          <pc:sldMk cId="3419148417" sldId="274"/>
        </pc:sldMkLst>
        <pc:spChg chg="add mod">
          <ac:chgData name="Jim Moyle" userId="20ecfc1cd5e76adb" providerId="LiveId" clId="{7D6C21FB-A958-4396-B07C-AA4559A6E011}" dt="2023-10-11T10:43:42.482" v="707"/>
          <ac:spMkLst>
            <pc:docMk/>
            <pc:sldMk cId="3419148417" sldId="274"/>
            <ac:spMk id="3" creationId="{9D8426AF-93E2-3119-4DD4-9B2E25BE745E}"/>
          </ac:spMkLst>
        </pc:spChg>
        <pc:spChg chg="del mod">
          <ac:chgData name="Jim Moyle" userId="20ecfc1cd5e76adb" providerId="LiveId" clId="{7D6C21FB-A958-4396-B07C-AA4559A6E011}" dt="2023-10-11T10:43:38.248" v="706" actId="478"/>
          <ac:spMkLst>
            <pc:docMk/>
            <pc:sldMk cId="3419148417" sldId="274"/>
            <ac:spMk id="5" creationId="{A9C69C0B-B562-6620-7076-AD1F680FC82A}"/>
          </ac:spMkLst>
        </pc:spChg>
      </pc:sldChg>
      <pc:sldChg chg="addSp delSp modSp new mod modNotesTx">
        <pc:chgData name="Jim Moyle" userId="20ecfc1cd5e76adb" providerId="LiveId" clId="{7D6C21FB-A958-4396-B07C-AA4559A6E011}" dt="2023-10-13T12:33:02.034" v="1353" actId="1076"/>
        <pc:sldMkLst>
          <pc:docMk/>
          <pc:sldMk cId="4136517669" sldId="275"/>
        </pc:sldMkLst>
        <pc:spChg chg="add del mod">
          <ac:chgData name="Jim Moyle" userId="20ecfc1cd5e76adb" providerId="LiveId" clId="{7D6C21FB-A958-4396-B07C-AA4559A6E011}" dt="2023-10-13T12:29:41.662" v="1341"/>
          <ac:spMkLst>
            <pc:docMk/>
            <pc:sldMk cId="4136517669" sldId="275"/>
            <ac:spMk id="7" creationId="{2A4D0F5D-FB2B-C210-0E5D-C63BB199E336}"/>
          </ac:spMkLst>
        </pc:spChg>
        <pc:spChg chg="add del mod">
          <ac:chgData name="Jim Moyle" userId="20ecfc1cd5e76adb" providerId="LiveId" clId="{7D6C21FB-A958-4396-B07C-AA4559A6E011}" dt="2023-10-13T12:27:13.039" v="1298" actId="478"/>
          <ac:spMkLst>
            <pc:docMk/>
            <pc:sldMk cId="4136517669" sldId="275"/>
            <ac:spMk id="8" creationId="{0C15526C-06F8-3442-2E4D-00815FD464C7}"/>
          </ac:spMkLst>
        </pc:spChg>
        <pc:spChg chg="add del">
          <ac:chgData name="Jim Moyle" userId="20ecfc1cd5e76adb" providerId="LiveId" clId="{7D6C21FB-A958-4396-B07C-AA4559A6E011}" dt="2023-10-13T12:27:01.871" v="1297"/>
          <ac:spMkLst>
            <pc:docMk/>
            <pc:sldMk cId="4136517669" sldId="275"/>
            <ac:spMk id="9" creationId="{902D6DE1-65B8-7C6B-FD16-89E5FC80AB87}"/>
          </ac:spMkLst>
        </pc:spChg>
        <pc:spChg chg="add del mod">
          <ac:chgData name="Jim Moyle" userId="20ecfc1cd5e76adb" providerId="LiveId" clId="{7D6C21FB-A958-4396-B07C-AA4559A6E011}" dt="2023-10-13T12:29:41.662" v="1341"/>
          <ac:spMkLst>
            <pc:docMk/>
            <pc:sldMk cId="4136517669" sldId="275"/>
            <ac:spMk id="10" creationId="{4A509119-ED44-51D5-CBF0-F5B227D8475B}"/>
          </ac:spMkLst>
        </pc:spChg>
        <pc:spChg chg="mod">
          <ac:chgData name="Jim Moyle" userId="20ecfc1cd5e76adb" providerId="LiveId" clId="{7D6C21FB-A958-4396-B07C-AA4559A6E011}" dt="2023-10-13T12:29:41.662" v="1341"/>
          <ac:spMkLst>
            <pc:docMk/>
            <pc:sldMk cId="4136517669" sldId="275"/>
            <ac:spMk id="12" creationId="{20399D65-673D-D2A8-B8F6-3026D7B4A5DD}"/>
          </ac:spMkLst>
        </pc:spChg>
        <pc:picChg chg="add del mod">
          <ac:chgData name="Jim Moyle" userId="20ecfc1cd5e76adb" providerId="LiveId" clId="{7D6C21FB-A958-4396-B07C-AA4559A6E011}" dt="2023-10-12T08:39:39.171" v="708" actId="478"/>
          <ac:picMkLst>
            <pc:docMk/>
            <pc:sldMk cId="4136517669" sldId="275"/>
            <ac:picMk id="3" creationId="{FEA7F8CC-9F73-31A6-8C90-4062525E7088}"/>
          </ac:picMkLst>
        </pc:picChg>
        <pc:picChg chg="add del mod">
          <ac:chgData name="Jim Moyle" userId="20ecfc1cd5e76adb" providerId="LiveId" clId="{7D6C21FB-A958-4396-B07C-AA4559A6E011}" dt="2023-10-12T08:40:15.887" v="714" actId="478"/>
          <ac:picMkLst>
            <pc:docMk/>
            <pc:sldMk cId="4136517669" sldId="275"/>
            <ac:picMk id="4" creationId="{29D793F3-088F-4DF0-F46C-5D236FA82899}"/>
          </ac:picMkLst>
        </pc:picChg>
        <pc:picChg chg="add del mod">
          <ac:chgData name="Jim Moyle" userId="20ecfc1cd5e76adb" providerId="LiveId" clId="{7D6C21FB-A958-4396-B07C-AA4559A6E011}" dt="2023-10-13T12:33:02.034" v="1353" actId="1076"/>
          <ac:picMkLst>
            <pc:docMk/>
            <pc:sldMk cId="4136517669" sldId="275"/>
            <ac:picMk id="6" creationId="{805BEEB9-9681-C2FD-E63E-128088BDD68E}"/>
          </ac:picMkLst>
        </pc:picChg>
        <pc:picChg chg="mod">
          <ac:chgData name="Jim Moyle" userId="20ecfc1cd5e76adb" providerId="LiveId" clId="{7D6C21FB-A958-4396-B07C-AA4559A6E011}" dt="2023-10-13T12:29:25.189" v="1340"/>
          <ac:picMkLst>
            <pc:docMk/>
            <pc:sldMk cId="4136517669" sldId="275"/>
            <ac:picMk id="11" creationId="{8C30075C-C58D-CD57-1949-72D38AFAF2A1}"/>
          </ac:picMkLst>
        </pc:picChg>
      </pc:sldChg>
      <pc:sldChg chg="add del ord">
        <pc:chgData name="Jim Moyle" userId="20ecfc1cd5e76adb" providerId="LiveId" clId="{7D6C21FB-A958-4396-B07C-AA4559A6E011}" dt="2023-10-10T09:23:00.812" v="674" actId="2696"/>
        <pc:sldMkLst>
          <pc:docMk/>
          <pc:sldMk cId="3742598790" sldId="276"/>
        </pc:sldMkLst>
      </pc:sldChg>
      <pc:sldChg chg="addSp delSp modSp add mod ord">
        <pc:chgData name="Jim Moyle" userId="20ecfc1cd5e76adb" providerId="LiveId" clId="{7D6C21FB-A958-4396-B07C-AA4559A6E011}" dt="2023-10-11T10:40:52.640" v="686" actId="207"/>
        <pc:sldMkLst>
          <pc:docMk/>
          <pc:sldMk cId="2361173837" sldId="277"/>
        </pc:sldMkLst>
        <pc:spChg chg="add mod">
          <ac:chgData name="Jim Moyle" userId="20ecfc1cd5e76adb" providerId="LiveId" clId="{7D6C21FB-A958-4396-B07C-AA4559A6E011}" dt="2023-10-11T10:40:52.640" v="686" actId="207"/>
          <ac:spMkLst>
            <pc:docMk/>
            <pc:sldMk cId="2361173837" sldId="277"/>
            <ac:spMk id="3" creationId="{DC5F043E-CE3A-DEA9-A9E1-3F2049999747}"/>
          </ac:spMkLst>
        </pc:spChg>
        <pc:spChg chg="del mod">
          <ac:chgData name="Jim Moyle" userId="20ecfc1cd5e76adb" providerId="LiveId" clId="{7D6C21FB-A958-4396-B07C-AA4559A6E011}" dt="2023-10-11T10:40:40.567" v="684" actId="478"/>
          <ac:spMkLst>
            <pc:docMk/>
            <pc:sldMk cId="2361173837" sldId="277"/>
            <ac:spMk id="5" creationId="{A9C69C0B-B562-6620-7076-AD1F680FC82A}"/>
          </ac:spMkLst>
        </pc:spChg>
      </pc:sldChg>
      <pc:sldChg chg="addSp delSp modSp add mod">
        <pc:chgData name="Jim Moyle" userId="20ecfc1cd5e76adb" providerId="LiveId" clId="{7D6C21FB-A958-4396-B07C-AA4559A6E011}" dt="2023-10-11T10:40:57.833" v="687" actId="207"/>
        <pc:sldMkLst>
          <pc:docMk/>
          <pc:sldMk cId="616658714" sldId="278"/>
        </pc:sldMkLst>
        <pc:spChg chg="add mod">
          <ac:chgData name="Jim Moyle" userId="20ecfc1cd5e76adb" providerId="LiveId" clId="{7D6C21FB-A958-4396-B07C-AA4559A6E011}" dt="2023-10-11T10:40:57.833" v="687" actId="207"/>
          <ac:spMkLst>
            <pc:docMk/>
            <pc:sldMk cId="616658714" sldId="278"/>
            <ac:spMk id="3" creationId="{BB326206-3FEF-8238-8B58-99617D5335EC}"/>
          </ac:spMkLst>
        </pc:spChg>
        <pc:spChg chg="del">
          <ac:chgData name="Jim Moyle" userId="20ecfc1cd5e76adb" providerId="LiveId" clId="{7D6C21FB-A958-4396-B07C-AA4559A6E011}" dt="2023-10-11T10:40:26.893" v="682" actId="478"/>
          <ac:spMkLst>
            <pc:docMk/>
            <pc:sldMk cId="616658714" sldId="278"/>
            <ac:spMk id="5" creationId="{A9C69C0B-B562-6620-7076-AD1F680FC82A}"/>
          </ac:spMkLst>
        </pc:spChg>
      </pc:sldChg>
      <pc:sldChg chg="delSp add del mod">
        <pc:chgData name="Jim Moyle" userId="20ecfc1cd5e76adb" providerId="LiveId" clId="{7D6C21FB-A958-4396-B07C-AA4559A6E011}" dt="2023-10-10T09:17:54.548" v="625" actId="2696"/>
        <pc:sldMkLst>
          <pc:docMk/>
          <pc:sldMk cId="220891080" sldId="279"/>
        </pc:sldMkLst>
        <pc:spChg chg="del">
          <ac:chgData name="Jim Moyle" userId="20ecfc1cd5e76adb" providerId="LiveId" clId="{7D6C21FB-A958-4396-B07C-AA4559A6E011}" dt="2023-10-10T09:17:33.122" v="623" actId="478"/>
          <ac:spMkLst>
            <pc:docMk/>
            <pc:sldMk cId="220891080" sldId="279"/>
            <ac:spMk id="3" creationId="{5BC2A0E3-823D-6044-0201-A84CD1039EE5}"/>
          </ac:spMkLst>
        </pc:spChg>
        <pc:spChg chg="del">
          <ac:chgData name="Jim Moyle" userId="20ecfc1cd5e76adb" providerId="LiveId" clId="{7D6C21FB-A958-4396-B07C-AA4559A6E011}" dt="2023-10-10T09:17:33.122" v="623" actId="478"/>
          <ac:spMkLst>
            <pc:docMk/>
            <pc:sldMk cId="220891080" sldId="279"/>
            <ac:spMk id="6" creationId="{7C0CECBD-2E93-7DAD-90B8-B0297EFD7399}"/>
          </ac:spMkLst>
        </pc:spChg>
      </pc:sldChg>
      <pc:sldChg chg="addSp delSp modSp add mod modTransition">
        <pc:chgData name="Jim Moyle" userId="20ecfc1cd5e76adb" providerId="LiveId" clId="{7D6C21FB-A958-4396-B07C-AA4559A6E011}" dt="2023-10-11T10:42:22.093" v="695" actId="20577"/>
        <pc:sldMkLst>
          <pc:docMk/>
          <pc:sldMk cId="3365727337" sldId="280"/>
        </pc:sldMkLst>
        <pc:spChg chg="add mod">
          <ac:chgData name="Jim Moyle" userId="20ecfc1cd5e76adb" providerId="LiveId" clId="{7D6C21FB-A958-4396-B07C-AA4559A6E011}" dt="2023-10-11T10:42:22.093" v="695" actId="20577"/>
          <ac:spMkLst>
            <pc:docMk/>
            <pc:sldMk cId="3365727337" sldId="280"/>
            <ac:spMk id="3" creationId="{4E65A7CF-32CA-7576-1EC7-10704AD0FCC0}"/>
          </ac:spMkLst>
        </pc:spChg>
        <pc:spChg chg="add del mod">
          <ac:chgData name="Jim Moyle" userId="20ecfc1cd5e76adb" providerId="LiveId" clId="{7D6C21FB-A958-4396-B07C-AA4559A6E011}" dt="2023-10-11T10:41:43.278" v="692" actId="478"/>
          <ac:spMkLst>
            <pc:docMk/>
            <pc:sldMk cId="3365727337" sldId="280"/>
            <ac:spMk id="5" creationId="{A9C69C0B-B562-6620-7076-AD1F680FC82A}"/>
          </ac:spMkLst>
        </pc:spChg>
      </pc:sldChg>
      <pc:sldChg chg="delSp modSp add del mod">
        <pc:chgData name="Jim Moyle" userId="20ecfc1cd5e76adb" providerId="LiveId" clId="{7D6C21FB-A958-4396-B07C-AA4559A6E011}" dt="2023-10-12T18:09:35.198" v="788" actId="2696"/>
        <pc:sldMkLst>
          <pc:docMk/>
          <pc:sldMk cId="587273790" sldId="281"/>
        </pc:sldMkLst>
        <pc:spChg chg="del">
          <ac:chgData name="Jim Moyle" userId="20ecfc1cd5e76adb" providerId="LiveId" clId="{7D6C21FB-A958-4396-B07C-AA4559A6E011}" dt="2023-10-12T18:00:53.817" v="724" actId="478"/>
          <ac:spMkLst>
            <pc:docMk/>
            <pc:sldMk cId="587273790" sldId="281"/>
            <ac:spMk id="2" creationId="{72BE6B27-8511-27A5-8F03-867BBD7F915F}"/>
          </ac:spMkLst>
        </pc:spChg>
        <pc:spChg chg="mod">
          <ac:chgData name="Jim Moyle" userId="20ecfc1cd5e76adb" providerId="LiveId" clId="{7D6C21FB-A958-4396-B07C-AA4559A6E011}" dt="2023-10-12T18:01:34.347" v="729" actId="1076"/>
          <ac:spMkLst>
            <pc:docMk/>
            <pc:sldMk cId="587273790" sldId="281"/>
            <ac:spMk id="3" creationId="{9D8426AF-93E2-3119-4DD4-9B2E25BE745E}"/>
          </ac:spMkLst>
        </pc:spChg>
      </pc:sldChg>
      <pc:sldChg chg="new del">
        <pc:chgData name="Jim Moyle" userId="20ecfc1cd5e76adb" providerId="LiveId" clId="{7D6C21FB-A958-4396-B07C-AA4559A6E011}" dt="2023-10-12T18:00:40.729" v="722" actId="680"/>
        <pc:sldMkLst>
          <pc:docMk/>
          <pc:sldMk cId="3647902996" sldId="281"/>
        </pc:sldMkLst>
      </pc:sldChg>
      <pc:sldChg chg="addSp modSp add mod modTransition modAnim">
        <pc:chgData name="Jim Moyle" userId="20ecfc1cd5e76adb" providerId="LiveId" clId="{7D6C21FB-A958-4396-B07C-AA4559A6E011}" dt="2023-10-12T18:29:30.297" v="842"/>
        <pc:sldMkLst>
          <pc:docMk/>
          <pc:sldMk cId="2668326369" sldId="282"/>
        </pc:sldMkLst>
        <pc:spChg chg="add mod">
          <ac:chgData name="Jim Moyle" userId="20ecfc1cd5e76adb" providerId="LiveId" clId="{7D6C21FB-A958-4396-B07C-AA4559A6E011}" dt="2023-10-12T18:13:53.623" v="837" actId="1076"/>
          <ac:spMkLst>
            <pc:docMk/>
            <pc:sldMk cId="2668326369" sldId="282"/>
            <ac:spMk id="2" creationId="{4780B8DD-E170-6DA7-99FF-D8BD30618912}"/>
          </ac:spMkLst>
        </pc:spChg>
        <pc:spChg chg="mod">
          <ac:chgData name="Jim Moyle" userId="20ecfc1cd5e76adb" providerId="LiveId" clId="{7D6C21FB-A958-4396-B07C-AA4559A6E011}" dt="2023-10-12T18:13:53.623" v="837" actId="1076"/>
          <ac:spMkLst>
            <pc:docMk/>
            <pc:sldMk cId="2668326369" sldId="282"/>
            <ac:spMk id="3" creationId="{9D8426AF-93E2-3119-4DD4-9B2E25BE745E}"/>
          </ac:spMkLst>
        </pc:spChg>
        <pc:spChg chg="add mod">
          <ac:chgData name="Jim Moyle" userId="20ecfc1cd5e76adb" providerId="LiveId" clId="{7D6C21FB-A958-4396-B07C-AA4559A6E011}" dt="2023-10-12T18:13:53.623" v="837" actId="1076"/>
          <ac:spMkLst>
            <pc:docMk/>
            <pc:sldMk cId="2668326369" sldId="282"/>
            <ac:spMk id="4" creationId="{C684501F-A7FA-0854-C254-DEF35A4E38BB}"/>
          </ac:spMkLst>
        </pc:spChg>
      </pc:sldChg>
      <pc:sldChg chg="addSp delSp modSp add mod modTransition delAnim modAnim">
        <pc:chgData name="Jim Moyle" userId="20ecfc1cd5e76adb" providerId="LiveId" clId="{7D6C21FB-A958-4396-B07C-AA4559A6E011}" dt="2023-10-13T13:39:25.378" v="1378" actId="20577"/>
        <pc:sldMkLst>
          <pc:docMk/>
          <pc:sldMk cId="2829303233" sldId="283"/>
        </pc:sldMkLst>
        <pc:spChg chg="del">
          <ac:chgData name="Jim Moyle" userId="20ecfc1cd5e76adb" providerId="LiveId" clId="{7D6C21FB-A958-4396-B07C-AA4559A6E011}" dt="2023-10-12T18:12:15.492" v="833" actId="478"/>
          <ac:spMkLst>
            <pc:docMk/>
            <pc:sldMk cId="2829303233" sldId="283"/>
            <ac:spMk id="2" creationId="{4780B8DD-E170-6DA7-99FF-D8BD30618912}"/>
          </ac:spMkLst>
        </pc:spChg>
        <pc:spChg chg="mod">
          <ac:chgData name="Jim Moyle" userId="20ecfc1cd5e76adb" providerId="LiveId" clId="{7D6C21FB-A958-4396-B07C-AA4559A6E011}" dt="2023-10-12T18:28:17.015" v="838" actId="1076"/>
          <ac:spMkLst>
            <pc:docMk/>
            <pc:sldMk cId="2829303233" sldId="283"/>
            <ac:spMk id="3" creationId="{9D8426AF-93E2-3119-4DD4-9B2E25BE745E}"/>
          </ac:spMkLst>
        </pc:spChg>
        <pc:spChg chg="del">
          <ac:chgData name="Jim Moyle" userId="20ecfc1cd5e76adb" providerId="LiveId" clId="{7D6C21FB-A958-4396-B07C-AA4559A6E011}" dt="2023-10-12T18:12:18.180" v="834" actId="478"/>
          <ac:spMkLst>
            <pc:docMk/>
            <pc:sldMk cId="2829303233" sldId="283"/>
            <ac:spMk id="4" creationId="{C684501F-A7FA-0854-C254-DEF35A4E38BB}"/>
          </ac:spMkLst>
        </pc:spChg>
        <pc:spChg chg="add mod">
          <ac:chgData name="Jim Moyle" userId="20ecfc1cd5e76adb" providerId="LiveId" clId="{7D6C21FB-A958-4396-B07C-AA4559A6E011}" dt="2023-10-13T13:39:25.378" v="1378" actId="20577"/>
          <ac:spMkLst>
            <pc:docMk/>
            <pc:sldMk cId="2829303233" sldId="283"/>
            <ac:spMk id="5" creationId="{7E33BDB0-2721-F523-0FC4-7D010DDC08B8}"/>
          </ac:spMkLst>
        </pc:spChg>
      </pc:sldChg>
      <pc:sldChg chg="new del">
        <pc:chgData name="Jim Moyle" userId="20ecfc1cd5e76adb" providerId="LiveId" clId="{7D6C21FB-A958-4396-B07C-AA4559A6E011}" dt="2023-10-12T18:11:54.502" v="822" actId="47"/>
        <pc:sldMkLst>
          <pc:docMk/>
          <pc:sldMk cId="4068376494" sldId="283"/>
        </pc:sldMkLst>
      </pc:sldChg>
      <pc:sldChg chg="addSp delSp modSp add mod modTransition">
        <pc:chgData name="Jim Moyle" userId="20ecfc1cd5e76adb" providerId="LiveId" clId="{7D6C21FB-A958-4396-B07C-AA4559A6E011}" dt="2023-10-13T13:32:39.760" v="1368" actId="207"/>
        <pc:sldMkLst>
          <pc:docMk/>
          <pc:sldMk cId="4124366708" sldId="284"/>
        </pc:sldMkLst>
        <pc:spChg chg="mod">
          <ac:chgData name="Jim Moyle" userId="20ecfc1cd5e76adb" providerId="LiveId" clId="{7D6C21FB-A958-4396-B07C-AA4559A6E011}" dt="2023-10-13T13:32:39.760" v="1368" actId="207"/>
          <ac:spMkLst>
            <pc:docMk/>
            <pc:sldMk cId="4124366708" sldId="284"/>
            <ac:spMk id="3" creationId="{9D8426AF-93E2-3119-4DD4-9B2E25BE745E}"/>
          </ac:spMkLst>
        </pc:spChg>
        <pc:spChg chg="add del mod">
          <ac:chgData name="Jim Moyle" userId="20ecfc1cd5e76adb" providerId="LiveId" clId="{7D6C21FB-A958-4396-B07C-AA4559A6E011}" dt="2023-10-13T13:32:11.262" v="1366" actId="478"/>
          <ac:spMkLst>
            <pc:docMk/>
            <pc:sldMk cId="4124366708" sldId="284"/>
            <ac:spMk id="4" creationId="{C536468A-1972-A369-7596-9CAB39163389}"/>
          </ac:spMkLst>
        </pc:spChg>
      </pc:sldChg>
      <pc:sldChg chg="modSp add mod modTransition modNotesTx">
        <pc:chgData name="Jim Moyle" userId="20ecfc1cd5e76adb" providerId="LiveId" clId="{7D6C21FB-A958-4396-B07C-AA4559A6E011}" dt="2023-10-13T13:31:33.783" v="1365"/>
        <pc:sldMkLst>
          <pc:docMk/>
          <pc:sldMk cId="532073100" sldId="285"/>
        </pc:sldMkLst>
        <pc:spChg chg="mod">
          <ac:chgData name="Jim Moyle" userId="20ecfc1cd5e76adb" providerId="LiveId" clId="{7D6C21FB-A958-4396-B07C-AA4559A6E011}" dt="2023-10-13T12:34:21.317" v="1362" actId="1076"/>
          <ac:spMkLst>
            <pc:docMk/>
            <pc:sldMk cId="532073100" sldId="285"/>
            <ac:spMk id="12" creationId="{20399D65-673D-D2A8-B8F6-3026D7B4A5DD}"/>
          </ac:spMkLst>
        </pc:spChg>
        <pc:picChg chg="mod">
          <ac:chgData name="Jim Moyle" userId="20ecfc1cd5e76adb" providerId="LiveId" clId="{7D6C21FB-A958-4396-B07C-AA4559A6E011}" dt="2023-10-13T12:30:05.197" v="1345" actId="14100"/>
          <ac:picMkLst>
            <pc:docMk/>
            <pc:sldMk cId="532073100" sldId="285"/>
            <ac:picMk id="6" creationId="{805BEEB9-9681-C2FD-E63E-128088BDD68E}"/>
          </ac:picMkLst>
        </pc:picChg>
      </pc:sldChg>
      <pc:sldChg chg="modSp add del mod">
        <pc:chgData name="Jim Moyle" userId="20ecfc1cd5e76adb" providerId="LiveId" clId="{7D6C21FB-A958-4396-B07C-AA4559A6E011}" dt="2023-10-13T12:29:23.090" v="1338" actId="2890"/>
        <pc:sldMkLst>
          <pc:docMk/>
          <pc:sldMk cId="1181877507" sldId="285"/>
        </pc:sldMkLst>
        <pc:picChg chg="mod">
          <ac:chgData name="Jim Moyle" userId="20ecfc1cd5e76adb" providerId="LiveId" clId="{7D6C21FB-A958-4396-B07C-AA4559A6E011}" dt="2023-10-13T12:29:15.004" v="1335" actId="14100"/>
          <ac:picMkLst>
            <pc:docMk/>
            <pc:sldMk cId="1181877507" sldId="285"/>
            <ac:picMk id="11" creationId="{8C30075C-C58D-CD57-1949-72D38AFAF2A1}"/>
          </ac:picMkLst>
        </pc:picChg>
      </pc:sldChg>
      <pc:sldChg chg="addSp delSp modSp add del mod modTransition">
        <pc:chgData name="Jim Moyle" userId="20ecfc1cd5e76adb" providerId="LiveId" clId="{7D6C21FB-A958-4396-B07C-AA4559A6E011}" dt="2023-10-13T12:29:49.230" v="1342" actId="47"/>
        <pc:sldMkLst>
          <pc:docMk/>
          <pc:sldMk cId="1520003493" sldId="285"/>
        </pc:sldMkLst>
        <pc:spChg chg="add del mod">
          <ac:chgData name="Jim Moyle" userId="20ecfc1cd5e76adb" providerId="LiveId" clId="{7D6C21FB-A958-4396-B07C-AA4559A6E011}" dt="2023-10-13T09:46:49.691" v="1247" actId="478"/>
          <ac:spMkLst>
            <pc:docMk/>
            <pc:sldMk cId="1520003493" sldId="285"/>
            <ac:spMk id="2" creationId="{8441BA29-A870-EF02-3DC1-D083813CAC0F}"/>
          </ac:spMkLst>
        </pc:spChg>
        <pc:spChg chg="add del mod">
          <ac:chgData name="Jim Moyle" userId="20ecfc1cd5e76adb" providerId="LiveId" clId="{7D6C21FB-A958-4396-B07C-AA4559A6E011}" dt="2023-10-13T09:46:49.691" v="1247" actId="478"/>
          <ac:spMkLst>
            <pc:docMk/>
            <pc:sldMk cId="1520003493" sldId="285"/>
            <ac:spMk id="3" creationId="{914B60C6-45E3-DC82-C8BA-EF300856B8D8}"/>
          </ac:spMkLst>
        </pc:spChg>
        <pc:spChg chg="add del mod">
          <ac:chgData name="Jim Moyle" userId="20ecfc1cd5e76adb" providerId="LiveId" clId="{7D6C21FB-A958-4396-B07C-AA4559A6E011}" dt="2023-10-13T09:46:47.628" v="1246"/>
          <ac:spMkLst>
            <pc:docMk/>
            <pc:sldMk cId="1520003493" sldId="285"/>
            <ac:spMk id="5" creationId="{4CDEF7E8-D4A0-8599-516C-1E1009D4AA8C}"/>
          </ac:spMkLst>
        </pc:spChg>
        <pc:spChg chg="add mod">
          <ac:chgData name="Jim Moyle" userId="20ecfc1cd5e76adb" providerId="LiveId" clId="{7D6C21FB-A958-4396-B07C-AA4559A6E011}" dt="2023-10-13T12:24:26.504" v="1284" actId="2711"/>
          <ac:spMkLst>
            <pc:docMk/>
            <pc:sldMk cId="1520003493" sldId="285"/>
            <ac:spMk id="7" creationId="{B535D121-D123-ED49-1BC3-154508413D0B}"/>
          </ac:spMkLst>
        </pc:spChg>
        <pc:picChg chg="mod">
          <ac:chgData name="Jim Moyle" userId="20ecfc1cd5e76adb" providerId="LiveId" clId="{7D6C21FB-A958-4396-B07C-AA4559A6E011}" dt="2023-10-13T09:44:12.457" v="1241"/>
          <ac:picMkLst>
            <pc:docMk/>
            <pc:sldMk cId="1520003493" sldId="285"/>
            <ac:picMk id="4" creationId="{E3717744-16B2-3F37-9DB8-4416F0AB5773}"/>
          </ac:picMkLst>
        </pc:picChg>
        <pc:picChg chg="add del mod">
          <ac:chgData name="Jim Moyle" userId="20ecfc1cd5e76adb" providerId="LiveId" clId="{7D6C21FB-A958-4396-B07C-AA4559A6E011}" dt="2023-10-13T09:47:47.162" v="1279"/>
          <ac:picMkLst>
            <pc:docMk/>
            <pc:sldMk cId="1520003493" sldId="285"/>
            <ac:picMk id="6" creationId="{805BEEB9-9681-C2FD-E63E-128088BDD68E}"/>
          </ac:picMkLst>
        </pc:picChg>
      </pc:sldChg>
      <pc:sldChg chg="new">
        <pc:chgData name="Jim Moyle" userId="20ecfc1cd5e76adb" providerId="LiveId" clId="{7D6C21FB-A958-4396-B07C-AA4559A6E011}" dt="2023-10-16T13:19:36.664" v="1379" actId="680"/>
        <pc:sldMkLst>
          <pc:docMk/>
          <pc:sldMk cId="1812105193" sldId="286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E47A8-E364-4B21-AD7E-A356C1F1F321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B8EF67-B14F-45DB-B19C-A0CB25CA75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16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0314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117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0731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0287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6351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8857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428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120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9569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6052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7119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by &lt;a </a:t>
            </a:r>
            <a:r>
              <a:rPr lang="en-GB" dirty="0" err="1"/>
              <a:t>href</a:t>
            </a:r>
            <a:r>
              <a:rPr lang="en-GB" dirty="0"/>
              <a:t>="https://pixabay.com/users/elcorredor-1373851/?</a:t>
            </a:r>
            <a:r>
              <a:rPr lang="en-GB" dirty="0" err="1"/>
              <a:t>utm_source</a:t>
            </a:r>
            <a:r>
              <a:rPr lang="en-GB" dirty="0"/>
              <a:t>=</a:t>
            </a:r>
            <a:r>
              <a:rPr lang="en-GB" dirty="0" err="1"/>
              <a:t>link-attribution&amp;utm_medium</a:t>
            </a:r>
            <a:r>
              <a:rPr lang="en-GB" dirty="0"/>
              <a:t>=</a:t>
            </a:r>
            <a:r>
              <a:rPr lang="en-GB" dirty="0" err="1"/>
              <a:t>referral&amp;utm_campaign</a:t>
            </a:r>
            <a:r>
              <a:rPr lang="en-GB" dirty="0"/>
              <a:t>=</a:t>
            </a:r>
            <a:r>
              <a:rPr lang="en-GB" dirty="0" err="1"/>
              <a:t>image&amp;utm_content</a:t>
            </a:r>
            <a:r>
              <a:rPr lang="en-GB" dirty="0"/>
              <a:t>=1343507"&gt;Wolfgang R. </a:t>
            </a:r>
            <a:r>
              <a:rPr lang="en-GB" dirty="0" err="1"/>
              <a:t>Zissler</a:t>
            </a:r>
            <a:r>
              <a:rPr lang="en-GB" dirty="0"/>
              <a:t>&lt;/a&gt; from &lt;a </a:t>
            </a:r>
            <a:r>
              <a:rPr lang="en-GB" dirty="0" err="1"/>
              <a:t>href</a:t>
            </a:r>
            <a:r>
              <a:rPr lang="en-GB" dirty="0"/>
              <a:t>="https://pixabay.com//?</a:t>
            </a:r>
            <a:r>
              <a:rPr lang="en-GB" dirty="0" err="1"/>
              <a:t>utm_source</a:t>
            </a:r>
            <a:r>
              <a:rPr lang="en-GB" dirty="0"/>
              <a:t>=</a:t>
            </a:r>
            <a:r>
              <a:rPr lang="en-GB" dirty="0" err="1"/>
              <a:t>link-attribution&amp;utm_medium</a:t>
            </a:r>
            <a:r>
              <a:rPr lang="en-GB" dirty="0"/>
              <a:t>=</a:t>
            </a:r>
            <a:r>
              <a:rPr lang="en-GB" dirty="0" err="1"/>
              <a:t>referral&amp;utm_campaign</a:t>
            </a:r>
            <a:r>
              <a:rPr lang="en-GB" dirty="0"/>
              <a:t>=</a:t>
            </a:r>
            <a:r>
              <a:rPr lang="en-GB" dirty="0" err="1"/>
              <a:t>image&amp;utm_content</a:t>
            </a:r>
            <a:r>
              <a:rPr lang="en-GB" dirty="0"/>
              <a:t>=1343507"&gt;</a:t>
            </a:r>
            <a:r>
              <a:rPr lang="en-GB" dirty="0" err="1"/>
              <a:t>Pixabay</a:t>
            </a:r>
            <a:r>
              <a:rPr lang="en-GB" dirty="0"/>
              <a:t>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6539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82954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72832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5144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089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464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0544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52670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1778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5735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023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by &lt;a </a:t>
            </a:r>
            <a:r>
              <a:rPr lang="en-GB" dirty="0" err="1"/>
              <a:t>href</a:t>
            </a:r>
            <a:r>
              <a:rPr lang="en-GB" dirty="0"/>
              <a:t>="https://pixabay.com/users/elcorredor-1373851/?</a:t>
            </a:r>
            <a:r>
              <a:rPr lang="en-GB" dirty="0" err="1"/>
              <a:t>utm_source</a:t>
            </a:r>
            <a:r>
              <a:rPr lang="en-GB" dirty="0"/>
              <a:t>=</a:t>
            </a:r>
            <a:r>
              <a:rPr lang="en-GB" dirty="0" err="1"/>
              <a:t>link-attribution&amp;utm_medium</a:t>
            </a:r>
            <a:r>
              <a:rPr lang="en-GB" dirty="0"/>
              <a:t>=</a:t>
            </a:r>
            <a:r>
              <a:rPr lang="en-GB" dirty="0" err="1"/>
              <a:t>referral&amp;utm_campaign</a:t>
            </a:r>
            <a:r>
              <a:rPr lang="en-GB" dirty="0"/>
              <a:t>=</a:t>
            </a:r>
            <a:r>
              <a:rPr lang="en-GB" dirty="0" err="1"/>
              <a:t>image&amp;utm_content</a:t>
            </a:r>
            <a:r>
              <a:rPr lang="en-GB" dirty="0"/>
              <a:t>=1343507"&gt;Wolfgang R. </a:t>
            </a:r>
            <a:r>
              <a:rPr lang="en-GB" dirty="0" err="1"/>
              <a:t>Zissler</a:t>
            </a:r>
            <a:r>
              <a:rPr lang="en-GB" dirty="0"/>
              <a:t>&lt;/a&gt; from &lt;a </a:t>
            </a:r>
            <a:r>
              <a:rPr lang="en-GB" dirty="0" err="1"/>
              <a:t>href</a:t>
            </a:r>
            <a:r>
              <a:rPr lang="en-GB" dirty="0"/>
              <a:t>="https://pixabay.com//?</a:t>
            </a:r>
            <a:r>
              <a:rPr lang="en-GB" dirty="0" err="1"/>
              <a:t>utm_source</a:t>
            </a:r>
            <a:r>
              <a:rPr lang="en-GB" dirty="0"/>
              <a:t>=</a:t>
            </a:r>
            <a:r>
              <a:rPr lang="en-GB" dirty="0" err="1"/>
              <a:t>link-attribution&amp;utm_medium</a:t>
            </a:r>
            <a:r>
              <a:rPr lang="en-GB" dirty="0"/>
              <a:t>=</a:t>
            </a:r>
            <a:r>
              <a:rPr lang="en-GB" dirty="0" err="1"/>
              <a:t>referral&amp;utm_campa</a:t>
            </a:r>
            <a:endParaRPr lang="en-GB" dirty="0"/>
          </a:p>
          <a:p>
            <a:endParaRPr lang="en-GB" dirty="0"/>
          </a:p>
          <a:p>
            <a:r>
              <a:rPr lang="en-GB" dirty="0"/>
              <a:t>When Cloud Gate's interior components were completed, construction crews prepared to work on the outer shell; this comprises 168 stainless steel panels, each 3⁄8 inch (10 mm) thick and weighing 1,000 to 2,000 pounds (450 to 910 kg).[31] They were fabricated using three-dimensional </a:t>
            </a:r>
            <a:r>
              <a:rPr lang="en-GB" dirty="0" err="1"/>
              <a:t>modeling</a:t>
            </a:r>
            <a:r>
              <a:rPr lang="en-GB" dirty="0"/>
              <a:t> software.[24] Computers and robots were essential in the bending and shaping of the plates,[25] which was performed by English wheel and a robotic scanning </a:t>
            </a:r>
            <a:r>
              <a:rPr lang="en-GB" dirty="0" err="1"/>
              <a:t>device.ign</a:t>
            </a:r>
            <a:r>
              <a:rPr lang="en-GB" dirty="0"/>
              <a:t>=</a:t>
            </a:r>
            <a:r>
              <a:rPr lang="en-GB" dirty="0" err="1"/>
              <a:t>image&amp;utm_content</a:t>
            </a:r>
            <a:r>
              <a:rPr lang="en-GB" dirty="0"/>
              <a:t>=1343507"&gt;</a:t>
            </a:r>
            <a:r>
              <a:rPr lang="en-GB" dirty="0" err="1"/>
              <a:t>Pixabay</a:t>
            </a:r>
            <a:r>
              <a:rPr lang="en-GB" dirty="0"/>
              <a:t>&lt;/a&gt;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3659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396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56146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1305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9255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1951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092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5733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6078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2536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194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50087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425684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41320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3863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5195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62769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1428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9538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56627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79217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350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61064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51070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46042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8916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85942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89482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590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10211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509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26956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4615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50049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49182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686630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5365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09159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19074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987428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57085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9523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69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58295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8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10436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9529864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26757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38045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17194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886651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7850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73794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74114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79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6766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278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8017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208192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92850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1314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9971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43454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012253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23998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552650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89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72832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26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https://github.com/JimMoyle/New-E2evcSessionRome2023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9757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789076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89726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30814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71391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26348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177918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B8EF67-B14F-45DB-B19C-A0CB25CA75F0}" type="slidenum">
              <a:rPr lang="en-GB" smtClean="0"/>
              <a:t>97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0558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40212-CF30-DF8D-0BFC-A85EEB361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971F5E-7D52-F0E9-79B3-F7C70E7F4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6300A-3E72-FC29-2640-FAF9C92E6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71B3D-D4EF-DCA4-0457-A519C7729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B69E7-35A3-1AA0-98BB-E83B5BDDD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866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13FE0-8442-CEB3-56EE-80C575A19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5196F1-7A96-1E7C-617F-E5E2008C7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200EC-1466-6DB6-FAFB-DF72D3888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20920-CA53-AD4D-FD0B-9314B0D29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CE4CC-4CCD-4422-3EF4-397A529D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763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FE4517-1004-E87C-65B4-44B3EDEA5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54EF8E-E08F-4C2C-F63F-17845FCC1A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97999-A209-A5E8-D8F9-04BDC9810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A2D7F-D2EC-541A-197A-032D978A7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1F522-6D39-7105-5403-BFB9621DC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65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DB8A-5A97-A119-B70E-B354B3FB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161E1-793C-36FD-112D-11FB9D154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C28D6-6C41-BAE2-53F0-EB7E47E79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742F7-2C77-023C-CA42-840E01CF6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B7520-9246-CD53-5163-BAB203CED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83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5A996-F24B-1596-F29D-ABD386337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9F645-F975-6FC5-44C4-5123FAA9E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2ADA7-2CF1-3AE2-6F8D-EC9570B80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1FD38-CF36-B65F-A543-65AE269C7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F500E-AAF2-CBDB-C174-C7AB4A7B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6223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AEF2F-00B1-24DD-B535-3CAB03144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04D-111A-DDF4-64D7-80E8536C38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FCC900-3213-6257-80C4-E95785DEB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843334-718F-836C-DD4A-D817DBCFC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996A2B-217D-673D-07AA-4838EEDF7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E44A57-7E3B-85CD-FDE5-3E3E453A8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136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EB6F-BE40-5A39-71F4-8A9023BA3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00E8-F9FD-64B2-A9B6-158BC47A0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96456D-C229-22E1-EC10-B5E378A09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0B2B5-F117-8967-CDEA-4391054E3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D86B97-FA9C-E62A-FA14-B8F81B44E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B9E928-F7E8-DDD3-203A-CC6F61B98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987310-A6D3-B4F6-F4C0-EAA94472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449D83-0D6D-0EE4-ED76-183F708AE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40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2242A-98DF-79E9-03E8-98086608E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CBB160-0F69-8DDC-EE3B-FF94F1B8B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EE9DB-A47E-D4B8-2081-1D6498E1E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307B99-1A7F-2D54-A320-43057C7CA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619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14352B-A3CC-C202-E6DD-46227202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6E1EF-FCC2-45F3-3279-13C82C672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887B6-E43D-A202-5F31-BF55B42F3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448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C643-6986-DA1E-0A05-66F7F6E1F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331AC-9BE3-44DF-2D77-DF107AEFD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7387F-8D6C-3928-E401-51E67C093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2E5CE-2ECE-9D24-E659-66C3898C4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770F88-23E9-68B5-8127-F04C1D99A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512BA-E9D1-A21F-4BE2-0893FF6F1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210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ED30-EB32-4352-71B9-F33AAFA8A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847251-DAC1-1D54-563E-245F5F91F2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CC284-1625-065F-98BF-CFF1AF0AE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68229-3BC0-7E9B-A04C-CE9FE32AB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EF59F0-CC9F-0858-83FE-7A924E838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2F4FB-A0D0-7164-5504-54028B87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25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38525C-62E5-3505-C90F-E3DC2E960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83442-93E1-7111-2BE3-D7695EDEF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CB54A-73CF-3D13-7D5C-2C3679438E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3F7B65-ED67-4627-B3B3-5AE104B669BD}" type="datetimeFigureOut">
              <a:rPr lang="en-GB" smtClean="0"/>
              <a:t>01/11/2023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BC60F-7487-23E1-2A42-4D19F11CDB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E8D81-DB3B-52F3-E53E-2079E827E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780DD0-8E51-4DDF-A9B9-04E161E006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04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owershell/scripting/developer/cmdlet/approved-verbs-for-windows-powershell-commands?view=powershell-7.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imMoyle/PowerShellStandards.Pest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owershell/scripting/developer/cmdlet/approved-verbs-for-windows-powershell-commands?view=powershell-7.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owershell/scripting/developer/cmdlet/approved-verbs-for-windows-powershell-commands?view=powershell-7.3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Create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4116-0744-0024-FA8F-270D03242332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#Jim Moyle</a:t>
            </a:r>
            <a:endParaRPr lang="en-GB" sz="4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A1284-38FC-E80E-464C-E4B28637CEBD}"/>
              </a:ext>
            </a:extLst>
          </p:cNvPr>
          <p:cNvSpPr txBox="1"/>
          <p:nvPr/>
        </p:nvSpPr>
        <p:spPr>
          <a:xfrm>
            <a:off x="6088381" y="342900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#PowerShell</a:t>
            </a:r>
            <a:endParaRPr lang="en-GB" sz="5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5F043E-CE3A-DEA9-A9E1-3F2049999747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1F1F1F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E2EVCSessionRome2023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173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07015" y="-69600544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FACBD-E454-3BB8-8D26-1CB14AFFD2BF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#Get-Verb</a:t>
            </a:r>
            <a:endParaRPr lang="en-GB" sz="4800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6F331C-FA69-256C-A1AD-D598C00871CB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01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0">
        <p159:morph option="byWor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108F1-42D4-E0A2-2D56-FF5697098042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651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5000">
        <p159:morph option="byWord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0D817F-2504-6147-C276-699AF4721EEA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333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8426AF-93E2-3119-4DD4-9B2E25BE745E}"/>
              </a:ext>
            </a:extLst>
          </p:cNvPr>
          <p:cNvSpPr txBox="1"/>
          <p:nvPr/>
        </p:nvSpPr>
        <p:spPr>
          <a:xfrm>
            <a:off x="196666" y="2145178"/>
            <a:ext cx="12330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 </a:t>
            </a:r>
            <a:r>
              <a:rPr lang="en-GB" sz="4400" dirty="0">
                <a:solidFill>
                  <a:srgbClr val="D4D4D4"/>
                </a:solidFill>
                <a:latin typeface="Consolas" panose="020B0609020204030204" pitchFamily="49" charset="0"/>
              </a:rPr>
              <a:t>–</a:t>
            </a:r>
            <a:r>
              <a:rPr lang="en-GB" sz="4400" dirty="0" err="1">
                <a:solidFill>
                  <a:srgbClr val="D4D4D4"/>
                </a:solidFill>
                <a:latin typeface="Consolas" panose="020B0609020204030204" pitchFamily="49" charset="0"/>
              </a:rPr>
              <a:t>cmatch</a:t>
            </a:r>
            <a:r>
              <a:rPr lang="en-GB" sz="4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GB" sz="4400" dirty="0">
                <a:solidFill>
                  <a:srgbClr val="4E94CE"/>
                </a:solidFill>
                <a:latin typeface="Consolas" panose="020B0609020204030204" pitchFamily="49" charset="0"/>
              </a:rPr>
              <a:t>$Pascal</a:t>
            </a:r>
            <a:endParaRPr lang="en-GB" sz="4800" dirty="0">
              <a:solidFill>
                <a:srgbClr val="4E94CE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80B8DD-E170-6DA7-99FF-D8BD30618912}"/>
              </a:ext>
            </a:extLst>
          </p:cNvPr>
          <p:cNvSpPr txBox="1"/>
          <p:nvPr/>
        </p:nvSpPr>
        <p:spPr>
          <a:xfrm>
            <a:off x="251530" y="935010"/>
            <a:ext cx="114665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solidFill>
                  <a:srgbClr val="4E94CE"/>
                </a:solidFill>
                <a:latin typeface="Consolas" panose="020B0609020204030204" pitchFamily="49" charset="0"/>
              </a:rPr>
              <a:t>$Pascal </a:t>
            </a:r>
            <a:r>
              <a:rPr lang="en-GB" sz="30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sz="3000" dirty="0">
                <a:solidFill>
                  <a:srgbClr val="DCDCAA"/>
                </a:solidFill>
                <a:latin typeface="Consolas" panose="020B0609020204030204" pitchFamily="49" charset="0"/>
              </a:rPr>
              <a:t> </a:t>
            </a:r>
            <a:r>
              <a:rPr lang="pl-PL" sz="3000" dirty="0">
                <a:solidFill>
                  <a:srgbClr val="CE916A"/>
                </a:solidFill>
                <a:latin typeface="Consolas" panose="020B0609020204030204" pitchFamily="49" charset="0"/>
              </a:rPr>
              <a:t>"^(?:[A-Z]{1,3}(?:[a-z0-9_])+[A-Z]{0,2})+$"</a:t>
            </a:r>
            <a:r>
              <a:rPr lang="en-GB" sz="3000" dirty="0">
                <a:solidFill>
                  <a:srgbClr val="CE916A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4501F-A7FA-0854-C254-DEF35A4E38BB}"/>
              </a:ext>
            </a:extLst>
          </p:cNvPr>
          <p:cNvSpPr txBox="1"/>
          <p:nvPr/>
        </p:nvSpPr>
        <p:spPr>
          <a:xfrm>
            <a:off x="196666" y="3614314"/>
            <a:ext cx="12330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D4D4D4"/>
                </a:solidFill>
                <a:latin typeface="Consolas" panose="020B0609020204030204" pitchFamily="49" charset="0"/>
              </a:rPr>
              <a:t>False</a:t>
            </a:r>
            <a:endParaRPr lang="en-GB" sz="4800" dirty="0">
              <a:solidFill>
                <a:srgbClr val="4E94CE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32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8426AF-93E2-3119-4DD4-9B2E25BE745E}"/>
              </a:ext>
            </a:extLst>
          </p:cNvPr>
          <p:cNvSpPr txBox="1"/>
          <p:nvPr/>
        </p:nvSpPr>
        <p:spPr>
          <a:xfrm>
            <a:off x="201123" y="2140581"/>
            <a:ext cx="12330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4800" dirty="0">
              <a:solidFill>
                <a:srgbClr val="4E94CE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3BDB0-2721-F523-0FC4-7D010DDC08B8}"/>
              </a:ext>
            </a:extLst>
          </p:cNvPr>
          <p:cNvSpPr txBox="1"/>
          <p:nvPr/>
        </p:nvSpPr>
        <p:spPr>
          <a:xfrm>
            <a:off x="196666" y="3614314"/>
            <a:ext cx="12330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D4D4D4"/>
                </a:solidFill>
                <a:latin typeface="Consolas" panose="020B0609020204030204" pitchFamily="49" charset="0"/>
              </a:rPr>
              <a:t>True</a:t>
            </a:r>
            <a:endParaRPr lang="en-GB" sz="4800" dirty="0">
              <a:solidFill>
                <a:srgbClr val="4E94CE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303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8426AF-93E2-3119-4DD4-9B2E25BE745E}"/>
              </a:ext>
            </a:extLst>
          </p:cNvPr>
          <p:cNvSpPr txBox="1"/>
          <p:nvPr/>
        </p:nvSpPr>
        <p:spPr>
          <a:xfrm>
            <a:off x="3338861" y="2126656"/>
            <a:ext cx="123306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solidFill>
                  <a:srgbClr val="DCDCAA"/>
                </a:solidFill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New-E2evc2023RomeJimPoSh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366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3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Create-E2EVCSessionRome2023</a:t>
            </a:r>
            <a:r>
              <a:rPr lang="en-GB" sz="3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3260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</a:p>
        </p:txBody>
      </p:sp>
    </p:spTree>
    <p:extLst>
      <p:ext uri="{BB962C8B-B14F-4D97-AF65-F5344CB8AC3E}">
        <p14:creationId xmlns:p14="http://schemas.microsoft.com/office/powerpoint/2010/main" val="3696207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32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15699" y="3429000"/>
            <a:ext cx="10360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CommandType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Name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----------- 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Function Create-E2EVCSessionRome2023</a:t>
            </a:r>
          </a:p>
        </p:txBody>
      </p:sp>
    </p:spTree>
    <p:extLst>
      <p:ext uri="{BB962C8B-B14F-4D97-AF65-F5344CB8AC3E}">
        <p14:creationId xmlns:p14="http://schemas.microsoft.com/office/powerpoint/2010/main" val="3576545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DCDCAA"/>
                </a:solidFill>
                <a:latin typeface="Consolas" panose="020B0609020204030204" pitchFamily="49" charset="0"/>
              </a:rPr>
              <a:t>f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ormat-list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15699" y="3429000"/>
            <a:ext cx="10360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CommandType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Name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----------- 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Function Create-E2EVCSessionRome2023</a:t>
            </a:r>
          </a:p>
        </p:txBody>
      </p:sp>
    </p:spTree>
    <p:extLst>
      <p:ext uri="{BB962C8B-B14F-4D97-AF65-F5344CB8AC3E}">
        <p14:creationId xmlns:p14="http://schemas.microsoft.com/office/powerpoint/2010/main" val="886890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reflective sculpture in Millennium Park">
            <a:extLst>
              <a:ext uri="{FF2B5EF4-FFF2-40B4-BE49-F238E27FC236}">
                <a16:creationId xmlns:a16="http://schemas.microsoft.com/office/drawing/2014/main" id="{805BEEB9-9681-C2FD-E63E-128088BDD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1143" y="-7837715"/>
            <a:ext cx="19594286" cy="1469571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0399D65-673D-D2A8-B8F6-3026D7B4A5DD}"/>
              </a:ext>
            </a:extLst>
          </p:cNvPr>
          <p:cNvSpPr/>
          <p:nvPr/>
        </p:nvSpPr>
        <p:spPr>
          <a:xfrm>
            <a:off x="0" y="0"/>
            <a:ext cx="12192000" cy="7175633"/>
          </a:xfrm>
          <a:custGeom>
            <a:avLst/>
            <a:gdLst/>
            <a:ahLst/>
            <a:cxnLst/>
            <a:rect l="l" t="t" r="r" b="b"/>
            <a:pathLst>
              <a:path w="12192000" h="7175633">
                <a:moveTo>
                  <a:pt x="1408438" y="3017648"/>
                </a:moveTo>
                <a:lnTo>
                  <a:pt x="1625048" y="3017648"/>
                </a:lnTo>
                <a:cubicBezTo>
                  <a:pt x="1690328" y="3017648"/>
                  <a:pt x="1745964" y="3035204"/>
                  <a:pt x="1791956" y="3070317"/>
                </a:cubicBezTo>
                <a:cubicBezTo>
                  <a:pt x="1837949" y="3105429"/>
                  <a:pt x="1860945" y="3158593"/>
                  <a:pt x="1860945" y="3229807"/>
                </a:cubicBezTo>
                <a:cubicBezTo>
                  <a:pt x="1860945" y="3304978"/>
                  <a:pt x="1839185" y="3362839"/>
                  <a:pt x="1795665" y="3403392"/>
                </a:cubicBezTo>
                <a:cubicBezTo>
                  <a:pt x="1752146" y="3443944"/>
                  <a:pt x="1695273" y="3464220"/>
                  <a:pt x="1625048" y="3464220"/>
                </a:cubicBezTo>
                <a:lnTo>
                  <a:pt x="1408438" y="3464220"/>
                </a:lnTo>
                <a:close/>
                <a:moveTo>
                  <a:pt x="3633279" y="3014681"/>
                </a:moveTo>
                <a:cubicBezTo>
                  <a:pt x="3729220" y="3014681"/>
                  <a:pt x="3806369" y="3039408"/>
                  <a:pt x="3864726" y="3088862"/>
                </a:cubicBezTo>
                <a:cubicBezTo>
                  <a:pt x="3923081" y="3138316"/>
                  <a:pt x="3965365" y="3203843"/>
                  <a:pt x="3991576" y="3285443"/>
                </a:cubicBezTo>
                <a:cubicBezTo>
                  <a:pt x="4017786" y="3367043"/>
                  <a:pt x="4030892" y="3455813"/>
                  <a:pt x="4030892" y="3551755"/>
                </a:cubicBezTo>
                <a:cubicBezTo>
                  <a:pt x="4030892" y="3646707"/>
                  <a:pt x="4017787" y="3734983"/>
                  <a:pt x="3991576" y="3816583"/>
                </a:cubicBezTo>
                <a:cubicBezTo>
                  <a:pt x="3965365" y="3898182"/>
                  <a:pt x="3923081" y="3963709"/>
                  <a:pt x="3864726" y="4013164"/>
                </a:cubicBezTo>
                <a:cubicBezTo>
                  <a:pt x="3806369" y="4062618"/>
                  <a:pt x="3729221" y="4087345"/>
                  <a:pt x="3633279" y="4087345"/>
                </a:cubicBezTo>
                <a:cubicBezTo>
                  <a:pt x="3537338" y="4087345"/>
                  <a:pt x="3460189" y="4063854"/>
                  <a:pt x="3401833" y="4016873"/>
                </a:cubicBezTo>
                <a:cubicBezTo>
                  <a:pt x="3343477" y="3969891"/>
                  <a:pt x="3301440" y="3905848"/>
                  <a:pt x="3275724" y="3824743"/>
                </a:cubicBezTo>
                <a:cubicBezTo>
                  <a:pt x="3250008" y="3743637"/>
                  <a:pt x="3237150" y="3652641"/>
                  <a:pt x="3237150" y="3551755"/>
                </a:cubicBezTo>
                <a:cubicBezTo>
                  <a:pt x="3237150" y="3451857"/>
                  <a:pt x="3250008" y="3361355"/>
                  <a:pt x="3275724" y="3280250"/>
                </a:cubicBezTo>
                <a:cubicBezTo>
                  <a:pt x="3301440" y="3199145"/>
                  <a:pt x="3343477" y="3134607"/>
                  <a:pt x="3401833" y="3086637"/>
                </a:cubicBezTo>
                <a:cubicBezTo>
                  <a:pt x="3460189" y="3038666"/>
                  <a:pt x="3537338" y="3014681"/>
                  <a:pt x="3633279" y="3014681"/>
                </a:cubicBezTo>
                <a:close/>
                <a:moveTo>
                  <a:pt x="9369296" y="2551788"/>
                </a:moveTo>
                <a:lnTo>
                  <a:pt x="9369296" y="4548754"/>
                </a:lnTo>
                <a:lnTo>
                  <a:pt x="9952362" y="4548754"/>
                </a:lnTo>
                <a:lnTo>
                  <a:pt x="9952362" y="3786168"/>
                </a:lnTo>
                <a:lnTo>
                  <a:pt x="10651152" y="3786168"/>
                </a:lnTo>
                <a:lnTo>
                  <a:pt x="10651152" y="4548754"/>
                </a:lnTo>
                <a:lnTo>
                  <a:pt x="11238670" y="4548754"/>
                </a:lnTo>
                <a:lnTo>
                  <a:pt x="11238670" y="2551788"/>
                </a:lnTo>
                <a:lnTo>
                  <a:pt x="10651152" y="2551788"/>
                </a:lnTo>
                <a:lnTo>
                  <a:pt x="10651152" y="3269865"/>
                </a:lnTo>
                <a:lnTo>
                  <a:pt x="9952362" y="3269865"/>
                </a:lnTo>
                <a:lnTo>
                  <a:pt x="9952362" y="2551788"/>
                </a:lnTo>
                <a:close/>
                <a:moveTo>
                  <a:pt x="6502271" y="2551788"/>
                </a:moveTo>
                <a:lnTo>
                  <a:pt x="6502271" y="4548754"/>
                </a:lnTo>
                <a:lnTo>
                  <a:pt x="7085338" y="4548754"/>
                </a:lnTo>
                <a:lnTo>
                  <a:pt x="7085338" y="2551788"/>
                </a:lnTo>
                <a:close/>
                <a:moveTo>
                  <a:pt x="4940171" y="2551788"/>
                </a:moveTo>
                <a:lnTo>
                  <a:pt x="4940171" y="4548754"/>
                </a:lnTo>
                <a:lnTo>
                  <a:pt x="6265053" y="4548754"/>
                </a:lnTo>
                <a:lnTo>
                  <a:pt x="6265053" y="4068058"/>
                </a:lnTo>
                <a:lnTo>
                  <a:pt x="5523238" y="4068058"/>
                </a:lnTo>
                <a:lnTo>
                  <a:pt x="5523238" y="2551788"/>
                </a:lnTo>
                <a:close/>
                <a:moveTo>
                  <a:pt x="825371" y="2551788"/>
                </a:moveTo>
                <a:lnTo>
                  <a:pt x="825371" y="4548754"/>
                </a:lnTo>
                <a:lnTo>
                  <a:pt x="1408438" y="4548754"/>
                </a:lnTo>
                <a:lnTo>
                  <a:pt x="1408438" y="3922662"/>
                </a:lnTo>
                <a:lnTo>
                  <a:pt x="1679942" y="3922662"/>
                </a:lnTo>
                <a:cubicBezTo>
                  <a:pt x="1819404" y="3922662"/>
                  <a:pt x="1948479" y="3899419"/>
                  <a:pt x="2067170" y="3852932"/>
                </a:cubicBezTo>
                <a:cubicBezTo>
                  <a:pt x="2185860" y="3806444"/>
                  <a:pt x="2281060" y="3732263"/>
                  <a:pt x="2352769" y="3630387"/>
                </a:cubicBezTo>
                <a:cubicBezTo>
                  <a:pt x="2424478" y="3528511"/>
                  <a:pt x="2460332" y="3394984"/>
                  <a:pt x="2460332" y="3229807"/>
                </a:cubicBezTo>
                <a:cubicBezTo>
                  <a:pt x="2460332" y="3067597"/>
                  <a:pt x="2424478" y="2936790"/>
                  <a:pt x="2352769" y="2837387"/>
                </a:cubicBezTo>
                <a:cubicBezTo>
                  <a:pt x="2281060" y="2737984"/>
                  <a:pt x="2185860" y="2665533"/>
                  <a:pt x="2067170" y="2620035"/>
                </a:cubicBezTo>
                <a:cubicBezTo>
                  <a:pt x="1948479" y="2574537"/>
                  <a:pt x="1819404" y="2551788"/>
                  <a:pt x="1679942" y="2551788"/>
                </a:cubicBezTo>
                <a:close/>
                <a:moveTo>
                  <a:pt x="8216260" y="2528050"/>
                </a:moveTo>
                <a:cubicBezTo>
                  <a:pt x="8069874" y="2528050"/>
                  <a:pt x="7935605" y="2546348"/>
                  <a:pt x="7813454" y="2582944"/>
                </a:cubicBezTo>
                <a:cubicBezTo>
                  <a:pt x="7691301" y="2619540"/>
                  <a:pt x="7593629" y="2680369"/>
                  <a:pt x="7520437" y="2765431"/>
                </a:cubicBezTo>
                <a:cubicBezTo>
                  <a:pt x="7447244" y="2850492"/>
                  <a:pt x="7410649" y="2966710"/>
                  <a:pt x="7410649" y="3114084"/>
                </a:cubicBezTo>
                <a:cubicBezTo>
                  <a:pt x="7410649" y="3249588"/>
                  <a:pt x="7442298" y="3357894"/>
                  <a:pt x="7505601" y="3438999"/>
                </a:cubicBezTo>
                <a:cubicBezTo>
                  <a:pt x="7568902" y="3520104"/>
                  <a:pt x="7652974" y="3584889"/>
                  <a:pt x="7757818" y="3633354"/>
                </a:cubicBezTo>
                <a:cubicBezTo>
                  <a:pt x="7862660" y="3681819"/>
                  <a:pt x="7976900" y="3725834"/>
                  <a:pt x="8100537" y="3765397"/>
                </a:cubicBezTo>
                <a:cubicBezTo>
                  <a:pt x="8208346" y="3799026"/>
                  <a:pt x="8288709" y="3827463"/>
                  <a:pt x="8341627" y="3850706"/>
                </a:cubicBezTo>
                <a:cubicBezTo>
                  <a:pt x="8394542" y="3873950"/>
                  <a:pt x="8429902" y="3895957"/>
                  <a:pt x="8447706" y="3916728"/>
                </a:cubicBezTo>
                <a:cubicBezTo>
                  <a:pt x="8465510" y="3937498"/>
                  <a:pt x="8474412" y="3961731"/>
                  <a:pt x="8474412" y="3989426"/>
                </a:cubicBezTo>
                <a:cubicBezTo>
                  <a:pt x="8474412" y="4016131"/>
                  <a:pt x="8465756" y="4038880"/>
                  <a:pt x="8448448" y="4057673"/>
                </a:cubicBezTo>
                <a:cubicBezTo>
                  <a:pt x="8431138" y="4076465"/>
                  <a:pt x="8404927" y="4090560"/>
                  <a:pt x="8369816" y="4099956"/>
                </a:cubicBezTo>
                <a:cubicBezTo>
                  <a:pt x="8334702" y="4109352"/>
                  <a:pt x="8289451" y="4114050"/>
                  <a:pt x="8234063" y="4114050"/>
                </a:cubicBezTo>
                <a:cubicBezTo>
                  <a:pt x="8180653" y="4114050"/>
                  <a:pt x="8135648" y="4107621"/>
                  <a:pt x="8099053" y="4094763"/>
                </a:cubicBezTo>
                <a:cubicBezTo>
                  <a:pt x="8062456" y="4081905"/>
                  <a:pt x="8034267" y="4061134"/>
                  <a:pt x="8014486" y="4032451"/>
                </a:cubicBezTo>
                <a:cubicBezTo>
                  <a:pt x="7994704" y="4003767"/>
                  <a:pt x="7982835" y="3965193"/>
                  <a:pt x="7978879" y="3916728"/>
                </a:cubicBezTo>
                <a:lnTo>
                  <a:pt x="7376525" y="3916728"/>
                </a:lnTo>
                <a:cubicBezTo>
                  <a:pt x="7379492" y="4074981"/>
                  <a:pt x="7418313" y="4202326"/>
                  <a:pt x="7492990" y="4298762"/>
                </a:cubicBezTo>
                <a:cubicBezTo>
                  <a:pt x="7567665" y="4395198"/>
                  <a:pt x="7668800" y="4465424"/>
                  <a:pt x="7796392" y="4509438"/>
                </a:cubicBezTo>
                <a:cubicBezTo>
                  <a:pt x="7923985" y="4553452"/>
                  <a:pt x="8067897" y="4575459"/>
                  <a:pt x="8228129" y="4575459"/>
                </a:cubicBezTo>
                <a:cubicBezTo>
                  <a:pt x="8384404" y="4575459"/>
                  <a:pt x="8527080" y="4555678"/>
                  <a:pt x="8656156" y="4516114"/>
                </a:cubicBezTo>
                <a:cubicBezTo>
                  <a:pt x="8785232" y="4476551"/>
                  <a:pt x="8888344" y="4411518"/>
                  <a:pt x="8965493" y="4321017"/>
                </a:cubicBezTo>
                <a:cubicBezTo>
                  <a:pt x="9042642" y="4230515"/>
                  <a:pt x="9081216" y="4109105"/>
                  <a:pt x="9081216" y="3956786"/>
                </a:cubicBezTo>
                <a:cubicBezTo>
                  <a:pt x="9081216" y="3822270"/>
                  <a:pt x="9057478" y="3714707"/>
                  <a:pt x="9010002" y="3634096"/>
                </a:cubicBezTo>
                <a:cubicBezTo>
                  <a:pt x="8962526" y="3553485"/>
                  <a:pt x="8890322" y="3487217"/>
                  <a:pt x="8793392" y="3435290"/>
                </a:cubicBezTo>
                <a:cubicBezTo>
                  <a:pt x="8696460" y="3383363"/>
                  <a:pt x="8573814" y="3334155"/>
                  <a:pt x="8425452" y="3287669"/>
                </a:cubicBezTo>
                <a:cubicBezTo>
                  <a:pt x="8304782" y="3249094"/>
                  <a:pt x="8215270" y="3217938"/>
                  <a:pt x="8156915" y="3194200"/>
                </a:cubicBezTo>
                <a:cubicBezTo>
                  <a:pt x="8098558" y="3170462"/>
                  <a:pt x="8060479" y="3149443"/>
                  <a:pt x="8042675" y="3131145"/>
                </a:cubicBezTo>
                <a:cubicBezTo>
                  <a:pt x="8024872" y="3112847"/>
                  <a:pt x="8015970" y="3093313"/>
                  <a:pt x="8015970" y="3072542"/>
                </a:cubicBezTo>
                <a:cubicBezTo>
                  <a:pt x="8015970" y="3040891"/>
                  <a:pt x="8035009" y="3016164"/>
                  <a:pt x="8073090" y="2998361"/>
                </a:cubicBezTo>
                <a:cubicBezTo>
                  <a:pt x="8111169" y="2980557"/>
                  <a:pt x="8158892" y="2971655"/>
                  <a:pt x="8216260" y="2971655"/>
                </a:cubicBezTo>
                <a:cubicBezTo>
                  <a:pt x="8280550" y="2971655"/>
                  <a:pt x="8331488" y="2985502"/>
                  <a:pt x="8369074" y="3013197"/>
                </a:cubicBezTo>
                <a:cubicBezTo>
                  <a:pt x="8406658" y="3040891"/>
                  <a:pt x="8425452" y="3080949"/>
                  <a:pt x="8425452" y="3133371"/>
                </a:cubicBezTo>
                <a:lnTo>
                  <a:pt x="9027805" y="3133371"/>
                </a:lnTo>
                <a:cubicBezTo>
                  <a:pt x="9027805" y="2990942"/>
                  <a:pt x="8991456" y="2875219"/>
                  <a:pt x="8918758" y="2786201"/>
                </a:cubicBezTo>
                <a:cubicBezTo>
                  <a:pt x="8846060" y="2697183"/>
                  <a:pt x="8748388" y="2631904"/>
                  <a:pt x="8625742" y="2590362"/>
                </a:cubicBezTo>
                <a:cubicBezTo>
                  <a:pt x="8503094" y="2548821"/>
                  <a:pt x="8366600" y="2528050"/>
                  <a:pt x="8216260" y="2528050"/>
                </a:cubicBezTo>
                <a:close/>
                <a:moveTo>
                  <a:pt x="3633279" y="2525082"/>
                </a:moveTo>
                <a:cubicBezTo>
                  <a:pt x="3425571" y="2525082"/>
                  <a:pt x="3247535" y="2565882"/>
                  <a:pt x="3099172" y="2647482"/>
                </a:cubicBezTo>
                <a:cubicBezTo>
                  <a:pt x="2950809" y="2729082"/>
                  <a:pt x="2837064" y="2846536"/>
                  <a:pt x="2757937" y="2999844"/>
                </a:cubicBezTo>
                <a:cubicBezTo>
                  <a:pt x="2678810" y="3153152"/>
                  <a:pt x="2639247" y="3337123"/>
                  <a:pt x="2639247" y="3551755"/>
                </a:cubicBezTo>
                <a:cubicBezTo>
                  <a:pt x="2639247" y="3765397"/>
                  <a:pt x="2678810" y="3948626"/>
                  <a:pt x="2757937" y="4101440"/>
                </a:cubicBezTo>
                <a:cubicBezTo>
                  <a:pt x="2837064" y="4254253"/>
                  <a:pt x="2950809" y="4371460"/>
                  <a:pt x="3099172" y="4453060"/>
                </a:cubicBezTo>
                <a:cubicBezTo>
                  <a:pt x="3247535" y="4534660"/>
                  <a:pt x="3425571" y="4575459"/>
                  <a:pt x="3633279" y="4575459"/>
                </a:cubicBezTo>
                <a:cubicBezTo>
                  <a:pt x="3841976" y="4575459"/>
                  <a:pt x="4020506" y="4534660"/>
                  <a:pt x="4168870" y="4453060"/>
                </a:cubicBezTo>
                <a:cubicBezTo>
                  <a:pt x="4317232" y="4371460"/>
                  <a:pt x="4430978" y="4254253"/>
                  <a:pt x="4510105" y="4101440"/>
                </a:cubicBezTo>
                <a:cubicBezTo>
                  <a:pt x="4589231" y="3948626"/>
                  <a:pt x="4628795" y="3765397"/>
                  <a:pt x="4628795" y="3551755"/>
                </a:cubicBezTo>
                <a:cubicBezTo>
                  <a:pt x="4628795" y="3337123"/>
                  <a:pt x="4589231" y="3153152"/>
                  <a:pt x="4510105" y="2999844"/>
                </a:cubicBezTo>
                <a:cubicBezTo>
                  <a:pt x="4430977" y="2846536"/>
                  <a:pt x="4317232" y="2729082"/>
                  <a:pt x="4168870" y="2647482"/>
                </a:cubicBezTo>
                <a:cubicBezTo>
                  <a:pt x="4020506" y="2565882"/>
                  <a:pt x="3841977" y="2525082"/>
                  <a:pt x="3633279" y="252508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7175633"/>
                </a:lnTo>
                <a:lnTo>
                  <a:pt x="0" y="71756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17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fl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74464E-9CEC-9BBE-AEF5-5EA9D8C996DD}"/>
              </a:ext>
            </a:extLst>
          </p:cNvPr>
          <p:cNvSpPr txBox="1"/>
          <p:nvPr/>
        </p:nvSpPr>
        <p:spPr>
          <a:xfrm>
            <a:off x="915699" y="3429000"/>
            <a:ext cx="10360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CommandType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Name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----------- 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Function Create-E2EVCSessionRome2023</a:t>
            </a:r>
          </a:p>
        </p:txBody>
      </p:sp>
    </p:spTree>
    <p:extLst>
      <p:ext uri="{BB962C8B-B14F-4D97-AF65-F5344CB8AC3E}">
        <p14:creationId xmlns:p14="http://schemas.microsoft.com/office/powerpoint/2010/main" val="2797129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fl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1975757"/>
            <a:ext cx="10360601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HelpUri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ScriptBlock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CmdletBinding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: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False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DefaultParameterSet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Definition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Options             :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None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Description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Verb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Noun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HelpFile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OutputType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CommandType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Source    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Version   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Visibility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Public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ModuleName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Module             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RemotingCapability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PowerShell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Parameters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ParameterSets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</p:txBody>
      </p:sp>
    </p:spTree>
    <p:extLst>
      <p:ext uri="{BB962C8B-B14F-4D97-AF65-F5344CB8AC3E}">
        <p14:creationId xmlns:p14="http://schemas.microsoft.com/office/powerpoint/2010/main" val="1397160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fl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1975761"/>
            <a:ext cx="103606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CmdletBinding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: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False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Options             :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None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Verb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Noun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OutputType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CommandType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Visibility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Public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RemotingCapability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PowerShell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Parameters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ParameterSets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{}</a:t>
            </a:r>
          </a:p>
        </p:txBody>
      </p:sp>
    </p:spTree>
    <p:extLst>
      <p:ext uri="{BB962C8B-B14F-4D97-AF65-F5344CB8AC3E}">
        <p14:creationId xmlns:p14="http://schemas.microsoft.com/office/powerpoint/2010/main" val="3803036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fl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Verb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</a:t>
            </a:r>
          </a:p>
        </p:txBody>
      </p:sp>
    </p:spTree>
    <p:extLst>
      <p:ext uri="{BB962C8B-B14F-4D97-AF65-F5344CB8AC3E}">
        <p14:creationId xmlns:p14="http://schemas.microsoft.com/office/powerpoint/2010/main" val="3389820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ED18B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Verb                :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</a:t>
            </a:r>
          </a:p>
        </p:txBody>
      </p:sp>
    </p:spTree>
    <p:extLst>
      <p:ext uri="{BB962C8B-B14F-4D97-AF65-F5344CB8AC3E}">
        <p14:creationId xmlns:p14="http://schemas.microsoft.com/office/powerpoint/2010/main" val="232066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6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</p:txBody>
      </p:sp>
    </p:spTree>
    <p:extLst>
      <p:ext uri="{BB962C8B-B14F-4D97-AF65-F5344CB8AC3E}">
        <p14:creationId xmlns:p14="http://schemas.microsoft.com/office/powerpoint/2010/main" val="367928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0268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A46313-9549-8997-489A-EFA7DDCD11CE}"/>
              </a:ext>
            </a:extLst>
          </p:cNvPr>
          <p:cNvSpPr txBox="1"/>
          <p:nvPr/>
        </p:nvSpPr>
        <p:spPr>
          <a:xfrm>
            <a:off x="978192" y="629924"/>
            <a:ext cx="10360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2" y="2139047"/>
            <a:ext cx="103606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97895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0360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BeforeAll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73725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reflective sculpture in Millennium Park">
            <a:extLst>
              <a:ext uri="{FF2B5EF4-FFF2-40B4-BE49-F238E27FC236}">
                <a16:creationId xmlns:a16="http://schemas.microsoft.com/office/drawing/2014/main" id="{805BEEB9-9681-C2FD-E63E-128088BDD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68367"/>
            <a:ext cx="12192000" cy="914400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0399D65-673D-D2A8-B8F6-3026D7B4A5DD}"/>
              </a:ext>
            </a:extLst>
          </p:cNvPr>
          <p:cNvSpPr/>
          <p:nvPr/>
        </p:nvSpPr>
        <p:spPr>
          <a:xfrm>
            <a:off x="-103131255" y="-75046115"/>
            <a:ext cx="226313998" cy="129714172"/>
          </a:xfrm>
          <a:custGeom>
            <a:avLst/>
            <a:gdLst/>
            <a:ahLst/>
            <a:cxnLst/>
            <a:rect l="l" t="t" r="r" b="b"/>
            <a:pathLst>
              <a:path w="12192000" h="7175633">
                <a:moveTo>
                  <a:pt x="1408438" y="3017648"/>
                </a:moveTo>
                <a:lnTo>
                  <a:pt x="1625048" y="3017648"/>
                </a:lnTo>
                <a:cubicBezTo>
                  <a:pt x="1690328" y="3017648"/>
                  <a:pt x="1745964" y="3035204"/>
                  <a:pt x="1791956" y="3070317"/>
                </a:cubicBezTo>
                <a:cubicBezTo>
                  <a:pt x="1837949" y="3105429"/>
                  <a:pt x="1860945" y="3158593"/>
                  <a:pt x="1860945" y="3229807"/>
                </a:cubicBezTo>
                <a:cubicBezTo>
                  <a:pt x="1860945" y="3304978"/>
                  <a:pt x="1839185" y="3362839"/>
                  <a:pt x="1795665" y="3403392"/>
                </a:cubicBezTo>
                <a:cubicBezTo>
                  <a:pt x="1752146" y="3443944"/>
                  <a:pt x="1695273" y="3464220"/>
                  <a:pt x="1625048" y="3464220"/>
                </a:cubicBezTo>
                <a:lnTo>
                  <a:pt x="1408438" y="3464220"/>
                </a:lnTo>
                <a:close/>
                <a:moveTo>
                  <a:pt x="3633279" y="3014681"/>
                </a:moveTo>
                <a:cubicBezTo>
                  <a:pt x="3729220" y="3014681"/>
                  <a:pt x="3806369" y="3039408"/>
                  <a:pt x="3864726" y="3088862"/>
                </a:cubicBezTo>
                <a:cubicBezTo>
                  <a:pt x="3923081" y="3138316"/>
                  <a:pt x="3965365" y="3203843"/>
                  <a:pt x="3991576" y="3285443"/>
                </a:cubicBezTo>
                <a:cubicBezTo>
                  <a:pt x="4017786" y="3367043"/>
                  <a:pt x="4030892" y="3455813"/>
                  <a:pt x="4030892" y="3551755"/>
                </a:cubicBezTo>
                <a:cubicBezTo>
                  <a:pt x="4030892" y="3646707"/>
                  <a:pt x="4017787" y="3734983"/>
                  <a:pt x="3991576" y="3816583"/>
                </a:cubicBezTo>
                <a:cubicBezTo>
                  <a:pt x="3965365" y="3898182"/>
                  <a:pt x="3923081" y="3963709"/>
                  <a:pt x="3864726" y="4013164"/>
                </a:cubicBezTo>
                <a:cubicBezTo>
                  <a:pt x="3806369" y="4062618"/>
                  <a:pt x="3729221" y="4087345"/>
                  <a:pt x="3633279" y="4087345"/>
                </a:cubicBezTo>
                <a:cubicBezTo>
                  <a:pt x="3537338" y="4087345"/>
                  <a:pt x="3460189" y="4063854"/>
                  <a:pt x="3401833" y="4016873"/>
                </a:cubicBezTo>
                <a:cubicBezTo>
                  <a:pt x="3343477" y="3969891"/>
                  <a:pt x="3301440" y="3905848"/>
                  <a:pt x="3275724" y="3824743"/>
                </a:cubicBezTo>
                <a:cubicBezTo>
                  <a:pt x="3250008" y="3743637"/>
                  <a:pt x="3237150" y="3652641"/>
                  <a:pt x="3237150" y="3551755"/>
                </a:cubicBezTo>
                <a:cubicBezTo>
                  <a:pt x="3237150" y="3451857"/>
                  <a:pt x="3250008" y="3361355"/>
                  <a:pt x="3275724" y="3280250"/>
                </a:cubicBezTo>
                <a:cubicBezTo>
                  <a:pt x="3301440" y="3199145"/>
                  <a:pt x="3343477" y="3134607"/>
                  <a:pt x="3401833" y="3086637"/>
                </a:cubicBezTo>
                <a:cubicBezTo>
                  <a:pt x="3460189" y="3038666"/>
                  <a:pt x="3537338" y="3014681"/>
                  <a:pt x="3633279" y="3014681"/>
                </a:cubicBezTo>
                <a:close/>
                <a:moveTo>
                  <a:pt x="9369296" y="2551788"/>
                </a:moveTo>
                <a:lnTo>
                  <a:pt x="9369296" y="4548754"/>
                </a:lnTo>
                <a:lnTo>
                  <a:pt x="9952362" y="4548754"/>
                </a:lnTo>
                <a:lnTo>
                  <a:pt x="9952362" y="3786168"/>
                </a:lnTo>
                <a:lnTo>
                  <a:pt x="10651152" y="3786168"/>
                </a:lnTo>
                <a:lnTo>
                  <a:pt x="10651152" y="4548754"/>
                </a:lnTo>
                <a:lnTo>
                  <a:pt x="11238670" y="4548754"/>
                </a:lnTo>
                <a:lnTo>
                  <a:pt x="11238670" y="2551788"/>
                </a:lnTo>
                <a:lnTo>
                  <a:pt x="10651152" y="2551788"/>
                </a:lnTo>
                <a:lnTo>
                  <a:pt x="10651152" y="3269865"/>
                </a:lnTo>
                <a:lnTo>
                  <a:pt x="9952362" y="3269865"/>
                </a:lnTo>
                <a:lnTo>
                  <a:pt x="9952362" y="2551788"/>
                </a:lnTo>
                <a:close/>
                <a:moveTo>
                  <a:pt x="6502271" y="2551788"/>
                </a:moveTo>
                <a:lnTo>
                  <a:pt x="6502271" y="4548754"/>
                </a:lnTo>
                <a:lnTo>
                  <a:pt x="7085338" y="4548754"/>
                </a:lnTo>
                <a:lnTo>
                  <a:pt x="7085338" y="2551788"/>
                </a:lnTo>
                <a:close/>
                <a:moveTo>
                  <a:pt x="4940171" y="2551788"/>
                </a:moveTo>
                <a:lnTo>
                  <a:pt x="4940171" y="4548754"/>
                </a:lnTo>
                <a:lnTo>
                  <a:pt x="6265053" y="4548754"/>
                </a:lnTo>
                <a:lnTo>
                  <a:pt x="6265053" y="4068058"/>
                </a:lnTo>
                <a:lnTo>
                  <a:pt x="5523238" y="4068058"/>
                </a:lnTo>
                <a:lnTo>
                  <a:pt x="5523238" y="2551788"/>
                </a:lnTo>
                <a:close/>
                <a:moveTo>
                  <a:pt x="825371" y="2551788"/>
                </a:moveTo>
                <a:lnTo>
                  <a:pt x="825371" y="4548754"/>
                </a:lnTo>
                <a:lnTo>
                  <a:pt x="1408438" y="4548754"/>
                </a:lnTo>
                <a:lnTo>
                  <a:pt x="1408438" y="3922662"/>
                </a:lnTo>
                <a:lnTo>
                  <a:pt x="1679942" y="3922662"/>
                </a:lnTo>
                <a:cubicBezTo>
                  <a:pt x="1819404" y="3922662"/>
                  <a:pt x="1948479" y="3899419"/>
                  <a:pt x="2067170" y="3852932"/>
                </a:cubicBezTo>
                <a:cubicBezTo>
                  <a:pt x="2185860" y="3806444"/>
                  <a:pt x="2281060" y="3732263"/>
                  <a:pt x="2352769" y="3630387"/>
                </a:cubicBezTo>
                <a:cubicBezTo>
                  <a:pt x="2424478" y="3528511"/>
                  <a:pt x="2460332" y="3394984"/>
                  <a:pt x="2460332" y="3229807"/>
                </a:cubicBezTo>
                <a:cubicBezTo>
                  <a:pt x="2460332" y="3067597"/>
                  <a:pt x="2424478" y="2936790"/>
                  <a:pt x="2352769" y="2837387"/>
                </a:cubicBezTo>
                <a:cubicBezTo>
                  <a:pt x="2281060" y="2737984"/>
                  <a:pt x="2185860" y="2665533"/>
                  <a:pt x="2067170" y="2620035"/>
                </a:cubicBezTo>
                <a:cubicBezTo>
                  <a:pt x="1948479" y="2574537"/>
                  <a:pt x="1819404" y="2551788"/>
                  <a:pt x="1679942" y="2551788"/>
                </a:cubicBezTo>
                <a:close/>
                <a:moveTo>
                  <a:pt x="8216260" y="2528050"/>
                </a:moveTo>
                <a:cubicBezTo>
                  <a:pt x="8069874" y="2528050"/>
                  <a:pt x="7935605" y="2546348"/>
                  <a:pt x="7813454" y="2582944"/>
                </a:cubicBezTo>
                <a:cubicBezTo>
                  <a:pt x="7691301" y="2619540"/>
                  <a:pt x="7593629" y="2680369"/>
                  <a:pt x="7520437" y="2765431"/>
                </a:cubicBezTo>
                <a:cubicBezTo>
                  <a:pt x="7447244" y="2850492"/>
                  <a:pt x="7410649" y="2966710"/>
                  <a:pt x="7410649" y="3114084"/>
                </a:cubicBezTo>
                <a:cubicBezTo>
                  <a:pt x="7410649" y="3249588"/>
                  <a:pt x="7442298" y="3357894"/>
                  <a:pt x="7505601" y="3438999"/>
                </a:cubicBezTo>
                <a:cubicBezTo>
                  <a:pt x="7568902" y="3520104"/>
                  <a:pt x="7652974" y="3584889"/>
                  <a:pt x="7757818" y="3633354"/>
                </a:cubicBezTo>
                <a:cubicBezTo>
                  <a:pt x="7862660" y="3681819"/>
                  <a:pt x="7976900" y="3725834"/>
                  <a:pt x="8100537" y="3765397"/>
                </a:cubicBezTo>
                <a:cubicBezTo>
                  <a:pt x="8208346" y="3799026"/>
                  <a:pt x="8288709" y="3827463"/>
                  <a:pt x="8341627" y="3850706"/>
                </a:cubicBezTo>
                <a:cubicBezTo>
                  <a:pt x="8394542" y="3873950"/>
                  <a:pt x="8429902" y="3895957"/>
                  <a:pt x="8447706" y="3916728"/>
                </a:cubicBezTo>
                <a:cubicBezTo>
                  <a:pt x="8465510" y="3937498"/>
                  <a:pt x="8474412" y="3961731"/>
                  <a:pt x="8474412" y="3989426"/>
                </a:cubicBezTo>
                <a:cubicBezTo>
                  <a:pt x="8474412" y="4016131"/>
                  <a:pt x="8465756" y="4038880"/>
                  <a:pt x="8448448" y="4057673"/>
                </a:cubicBezTo>
                <a:cubicBezTo>
                  <a:pt x="8431138" y="4076465"/>
                  <a:pt x="8404927" y="4090560"/>
                  <a:pt x="8369816" y="4099956"/>
                </a:cubicBezTo>
                <a:cubicBezTo>
                  <a:pt x="8334702" y="4109352"/>
                  <a:pt x="8289451" y="4114050"/>
                  <a:pt x="8234063" y="4114050"/>
                </a:cubicBezTo>
                <a:cubicBezTo>
                  <a:pt x="8180653" y="4114050"/>
                  <a:pt x="8135648" y="4107621"/>
                  <a:pt x="8099053" y="4094763"/>
                </a:cubicBezTo>
                <a:cubicBezTo>
                  <a:pt x="8062456" y="4081905"/>
                  <a:pt x="8034267" y="4061134"/>
                  <a:pt x="8014486" y="4032451"/>
                </a:cubicBezTo>
                <a:cubicBezTo>
                  <a:pt x="7994704" y="4003767"/>
                  <a:pt x="7982835" y="3965193"/>
                  <a:pt x="7978879" y="3916728"/>
                </a:cubicBezTo>
                <a:lnTo>
                  <a:pt x="7376525" y="3916728"/>
                </a:lnTo>
                <a:cubicBezTo>
                  <a:pt x="7379492" y="4074981"/>
                  <a:pt x="7418313" y="4202326"/>
                  <a:pt x="7492990" y="4298762"/>
                </a:cubicBezTo>
                <a:cubicBezTo>
                  <a:pt x="7567665" y="4395198"/>
                  <a:pt x="7668800" y="4465424"/>
                  <a:pt x="7796392" y="4509438"/>
                </a:cubicBezTo>
                <a:cubicBezTo>
                  <a:pt x="7923985" y="4553452"/>
                  <a:pt x="8067897" y="4575459"/>
                  <a:pt x="8228129" y="4575459"/>
                </a:cubicBezTo>
                <a:cubicBezTo>
                  <a:pt x="8384404" y="4575459"/>
                  <a:pt x="8527080" y="4555678"/>
                  <a:pt x="8656156" y="4516114"/>
                </a:cubicBezTo>
                <a:cubicBezTo>
                  <a:pt x="8785232" y="4476551"/>
                  <a:pt x="8888344" y="4411518"/>
                  <a:pt x="8965493" y="4321017"/>
                </a:cubicBezTo>
                <a:cubicBezTo>
                  <a:pt x="9042642" y="4230515"/>
                  <a:pt x="9081216" y="4109105"/>
                  <a:pt x="9081216" y="3956786"/>
                </a:cubicBezTo>
                <a:cubicBezTo>
                  <a:pt x="9081216" y="3822270"/>
                  <a:pt x="9057478" y="3714707"/>
                  <a:pt x="9010002" y="3634096"/>
                </a:cubicBezTo>
                <a:cubicBezTo>
                  <a:pt x="8962526" y="3553485"/>
                  <a:pt x="8890322" y="3487217"/>
                  <a:pt x="8793392" y="3435290"/>
                </a:cubicBezTo>
                <a:cubicBezTo>
                  <a:pt x="8696460" y="3383363"/>
                  <a:pt x="8573814" y="3334155"/>
                  <a:pt x="8425452" y="3287669"/>
                </a:cubicBezTo>
                <a:cubicBezTo>
                  <a:pt x="8304782" y="3249094"/>
                  <a:pt x="8215270" y="3217938"/>
                  <a:pt x="8156915" y="3194200"/>
                </a:cubicBezTo>
                <a:cubicBezTo>
                  <a:pt x="8098558" y="3170462"/>
                  <a:pt x="8060479" y="3149443"/>
                  <a:pt x="8042675" y="3131145"/>
                </a:cubicBezTo>
                <a:cubicBezTo>
                  <a:pt x="8024872" y="3112847"/>
                  <a:pt x="8015970" y="3093313"/>
                  <a:pt x="8015970" y="3072542"/>
                </a:cubicBezTo>
                <a:cubicBezTo>
                  <a:pt x="8015970" y="3040891"/>
                  <a:pt x="8035009" y="3016164"/>
                  <a:pt x="8073090" y="2998361"/>
                </a:cubicBezTo>
                <a:cubicBezTo>
                  <a:pt x="8111169" y="2980557"/>
                  <a:pt x="8158892" y="2971655"/>
                  <a:pt x="8216260" y="2971655"/>
                </a:cubicBezTo>
                <a:cubicBezTo>
                  <a:pt x="8280550" y="2971655"/>
                  <a:pt x="8331488" y="2985502"/>
                  <a:pt x="8369074" y="3013197"/>
                </a:cubicBezTo>
                <a:cubicBezTo>
                  <a:pt x="8406658" y="3040891"/>
                  <a:pt x="8425452" y="3080949"/>
                  <a:pt x="8425452" y="3133371"/>
                </a:cubicBezTo>
                <a:lnTo>
                  <a:pt x="9027805" y="3133371"/>
                </a:lnTo>
                <a:cubicBezTo>
                  <a:pt x="9027805" y="2990942"/>
                  <a:pt x="8991456" y="2875219"/>
                  <a:pt x="8918758" y="2786201"/>
                </a:cubicBezTo>
                <a:cubicBezTo>
                  <a:pt x="8846060" y="2697183"/>
                  <a:pt x="8748388" y="2631904"/>
                  <a:pt x="8625742" y="2590362"/>
                </a:cubicBezTo>
                <a:cubicBezTo>
                  <a:pt x="8503094" y="2548821"/>
                  <a:pt x="8366600" y="2528050"/>
                  <a:pt x="8216260" y="2528050"/>
                </a:cubicBezTo>
                <a:close/>
                <a:moveTo>
                  <a:pt x="3633279" y="2525082"/>
                </a:moveTo>
                <a:cubicBezTo>
                  <a:pt x="3425571" y="2525082"/>
                  <a:pt x="3247535" y="2565882"/>
                  <a:pt x="3099172" y="2647482"/>
                </a:cubicBezTo>
                <a:cubicBezTo>
                  <a:pt x="2950809" y="2729082"/>
                  <a:pt x="2837064" y="2846536"/>
                  <a:pt x="2757937" y="2999844"/>
                </a:cubicBezTo>
                <a:cubicBezTo>
                  <a:pt x="2678810" y="3153152"/>
                  <a:pt x="2639247" y="3337123"/>
                  <a:pt x="2639247" y="3551755"/>
                </a:cubicBezTo>
                <a:cubicBezTo>
                  <a:pt x="2639247" y="3765397"/>
                  <a:pt x="2678810" y="3948626"/>
                  <a:pt x="2757937" y="4101440"/>
                </a:cubicBezTo>
                <a:cubicBezTo>
                  <a:pt x="2837064" y="4254253"/>
                  <a:pt x="2950809" y="4371460"/>
                  <a:pt x="3099172" y="4453060"/>
                </a:cubicBezTo>
                <a:cubicBezTo>
                  <a:pt x="3247535" y="4534660"/>
                  <a:pt x="3425571" y="4575459"/>
                  <a:pt x="3633279" y="4575459"/>
                </a:cubicBezTo>
                <a:cubicBezTo>
                  <a:pt x="3841976" y="4575459"/>
                  <a:pt x="4020506" y="4534660"/>
                  <a:pt x="4168870" y="4453060"/>
                </a:cubicBezTo>
                <a:cubicBezTo>
                  <a:pt x="4317232" y="4371460"/>
                  <a:pt x="4430978" y="4254253"/>
                  <a:pt x="4510105" y="4101440"/>
                </a:cubicBezTo>
                <a:cubicBezTo>
                  <a:pt x="4589231" y="3948626"/>
                  <a:pt x="4628795" y="3765397"/>
                  <a:pt x="4628795" y="3551755"/>
                </a:cubicBezTo>
                <a:cubicBezTo>
                  <a:pt x="4628795" y="3337123"/>
                  <a:pt x="4589231" y="3153152"/>
                  <a:pt x="4510105" y="2999844"/>
                </a:cubicBezTo>
                <a:cubicBezTo>
                  <a:pt x="4430977" y="2846536"/>
                  <a:pt x="4317232" y="2729082"/>
                  <a:pt x="4168870" y="2647482"/>
                </a:cubicBezTo>
                <a:cubicBezTo>
                  <a:pt x="4020506" y="2565882"/>
                  <a:pt x="3841977" y="2525082"/>
                  <a:pt x="3633279" y="252508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7175633"/>
                </a:lnTo>
                <a:lnTo>
                  <a:pt x="0" y="71756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2073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0360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BeforeAll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Create-E2EVCSessionRome2023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Create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49D43-EC9A-D86F-2E18-9607690C98A8}"/>
              </a:ext>
            </a:extLst>
          </p:cNvPr>
          <p:cNvSpPr txBox="1"/>
          <p:nvPr/>
        </p:nvSpPr>
        <p:spPr>
          <a:xfrm>
            <a:off x="1085850" y="4425043"/>
            <a:ext cx="106543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14C4C"/>
                </a:solidFill>
                <a:latin typeface="Consolas" panose="020B0609020204030204" pitchFamily="49" charset="0"/>
              </a:rPr>
              <a:t>[-] PoSh </a:t>
            </a:r>
            <a:r>
              <a:rPr lang="en-GB" sz="2400" dirty="0" err="1">
                <a:solidFill>
                  <a:srgbClr val="F14C4C"/>
                </a:solidFill>
                <a:latin typeface="Consolas" panose="020B0609020204030204" pitchFamily="49" charset="0"/>
              </a:rPr>
              <a:t>Testing.Must</a:t>
            </a:r>
            <a:r>
              <a:rPr lang="en-GB" sz="2400" dirty="0">
                <a:solidFill>
                  <a:srgbClr val="F14C4C"/>
                </a:solidFill>
                <a:latin typeface="Consolas" panose="020B0609020204030204" pitchFamily="49" charset="0"/>
              </a:rPr>
              <a:t> use a PowerShell approved verb. 3ms (3ms|1ms)</a:t>
            </a:r>
          </a:p>
          <a:p>
            <a:r>
              <a:rPr lang="en-GB" sz="2400" dirty="0">
                <a:solidFill>
                  <a:srgbClr val="F14C4C"/>
                </a:solidFill>
                <a:latin typeface="Consolas" panose="020B0609020204030204" pitchFamily="49" charset="0"/>
              </a:rPr>
              <a:t> Expected collection @('Add', 'Clear', 'Close', 'Copy', 'Enter', 'Exit', 'Find', 'Format', 'Get', 'Hide', ...90 more) to contain 'Create', but it was not found.</a:t>
            </a:r>
          </a:p>
        </p:txBody>
      </p:sp>
    </p:spTree>
    <p:extLst>
      <p:ext uri="{BB962C8B-B14F-4D97-AF65-F5344CB8AC3E}">
        <p14:creationId xmlns:p14="http://schemas.microsoft.com/office/powerpoint/2010/main" val="3108883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0360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BeforeAll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GB" sz="24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New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85942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03606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BeforeAll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function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GB" sz="24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-E2EVCSessionRome2023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{}</a:t>
            </a:r>
          </a:p>
          <a:p>
            <a:pPr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  $function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Get-Command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New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-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49D43-EC9A-D86F-2E18-9607690C98A8}"/>
              </a:ext>
            </a:extLst>
          </p:cNvPr>
          <p:cNvSpPr txBox="1"/>
          <p:nvPr/>
        </p:nvSpPr>
        <p:spPr>
          <a:xfrm>
            <a:off x="1085850" y="4425043"/>
            <a:ext cx="106543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ED18B"/>
                </a:solidFill>
                <a:latin typeface="Consolas" panose="020B0609020204030204" pitchFamily="49" charset="0"/>
              </a:rPr>
              <a:t>Describing PoSh Testing</a:t>
            </a:r>
          </a:p>
          <a:p>
            <a:r>
              <a:rPr lang="en-GB" sz="2400" dirty="0">
                <a:solidFill>
                  <a:srgbClr val="1ED18B"/>
                </a:solidFill>
                <a:latin typeface="Consolas" panose="020B0609020204030204" pitchFamily="49" charset="0"/>
              </a:rPr>
              <a:t>  [+] Must use a PowerShell approved verb. </a:t>
            </a:r>
            <a:r>
              <a:rPr lang="en-GB" sz="2400" dirty="0">
                <a:solidFill>
                  <a:srgbClr val="D4D4D4"/>
                </a:solidFill>
                <a:latin typeface="Consolas" panose="020B0609020204030204" pitchFamily="49" charset="0"/>
              </a:rPr>
              <a:t>9ms (2ms|8ms)</a:t>
            </a:r>
          </a:p>
          <a:p>
            <a:r>
              <a:rPr lang="en-GB" sz="2400" dirty="0">
                <a:solidFill>
                  <a:schemeClr val="bg1"/>
                </a:solidFill>
                <a:latin typeface="Consolas" panose="020B0609020204030204" pitchFamily="49" charset="0"/>
              </a:rPr>
              <a:t>Tests completed in 65ms</a:t>
            </a:r>
          </a:p>
        </p:txBody>
      </p:sp>
    </p:spTree>
    <p:extLst>
      <p:ext uri="{BB962C8B-B14F-4D97-AF65-F5344CB8AC3E}">
        <p14:creationId xmlns:p14="http://schemas.microsoft.com/office/powerpoint/2010/main" val="206375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0360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978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not use special characters in the name'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-Match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'[#\(\)\{\}\[\]&amp;/\\$\^;:"</a:t>
            </a:r>
            <a:r>
              <a:rPr lang="en-GB" sz="2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&lt;&gt;|\?@`*%+=~]'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555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not use special characters in the name'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-Match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6AE220-3003-8BFC-C2C1-5DF2E03AF547}"/>
              </a:ext>
            </a:extLst>
          </p:cNvPr>
          <p:cNvSpPr txBox="1"/>
          <p:nvPr/>
        </p:nvSpPr>
        <p:spPr>
          <a:xfrm>
            <a:off x="978190" y="2660344"/>
            <a:ext cx="7581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'[#\(\)\{\}\[\]&amp;/\\$\^;:"''&lt;&gt;|\?@`*%+=~]'</a:t>
            </a:r>
          </a:p>
        </p:txBody>
      </p:sp>
    </p:spTree>
    <p:extLst>
      <p:ext uri="{BB962C8B-B14F-4D97-AF65-F5344CB8AC3E}">
        <p14:creationId xmlns:p14="http://schemas.microsoft.com/office/powerpoint/2010/main" val="4025723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not contain two or more hyphens in the name'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–Match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'.*-.*-.*'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461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singular cmdlet Name'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Match </a:t>
            </a:r>
            <a:r>
              <a:rPr lang="en-GB" sz="240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GB" sz="2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.*(?:[^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s|Statu|ou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])s$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95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248163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use Pascal Case for cmdlet name'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MatchExactly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"^(?:[A-Z]{1,3}(?:[a-z0-9_])+[A-Z]{0,2})+-(?:[A-Z]{1,3}(?:[a-z0-9_])+[A-Z]{0,2})+$"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171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24816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"^(?:[A-Z]{1,3}(?:[a-z0-9_])+[A-Z]{0,2})+</a:t>
            </a:r>
            <a:r>
              <a:rPr lang="en-GB" sz="2400" b="0" dirty="0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(?:[A-Z]{1,3}(?:[a-z0-9_])+[A-Z]{0,2})+$"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399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Create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E14116-0744-0024-FA8F-270D03242332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#Jim Moyle</a:t>
            </a:r>
            <a:endParaRPr lang="en-GB" sz="4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A1284-38FC-E80E-464C-E4B28637CEBD}"/>
              </a:ext>
            </a:extLst>
          </p:cNvPr>
          <p:cNvSpPr txBox="1"/>
          <p:nvPr/>
        </p:nvSpPr>
        <p:spPr>
          <a:xfrm>
            <a:off x="6088381" y="342900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#PowerShell</a:t>
            </a:r>
            <a:endParaRPr lang="en-GB" sz="5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326206-3FEF-8238-8B58-99617D5335EC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1F1F1F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E2EVCSessionRome2023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658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2481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[A-Z]{1,3}(?:[a-z0-9_])+[A-Z]{0,2})+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116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Describe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'PoSh Testing'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BeforeAll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New-E2EVCSessionRome2023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$function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Get-Command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New-E2EVCSessionRome2023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'Must use a PowerShell approved verb.'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).Verb)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NameFail">
            <a:hlinkClick r:id="" action="ppaction://media"/>
            <a:extLst>
              <a:ext uri="{FF2B5EF4-FFF2-40B4-BE49-F238E27FC236}">
                <a16:creationId xmlns:a16="http://schemas.microsoft.com/office/drawing/2014/main" id="{464CC45B-55B5-75D7-22EC-897214C10A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03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2481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[A-Z]{1,3}(?:[a-z0-9_])+[A-Z]{0,2})+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NamePass">
            <a:hlinkClick r:id="" action="ppaction://media"/>
            <a:extLst>
              <a:ext uri="{FF2B5EF4-FFF2-40B4-BE49-F238E27FC236}">
                <a16:creationId xmlns:a16="http://schemas.microsoft.com/office/drawing/2014/main" id="{022FF4FD-3DBC-9015-0081-E05F5B3612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34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not use common parameter names as your own'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badParamNames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0351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not use common parameter names as your own'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badParamNames</a:t>
            </a:r>
            <a:endParaRPr lang="en-GB" sz="2400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686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not use common parameter names as your own’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  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.CmdletBinding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badParamNames</a:t>
            </a:r>
            <a:endParaRPr lang="en-GB" sz="2400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9CDCFE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231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Skip: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$compiled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not use common parameter names as your own’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  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.CmdletBinding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badParamNames</a:t>
            </a:r>
            <a:endParaRPr lang="en-GB" sz="2400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9CDCFE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4854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Skip: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$compiled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not use common parameter names as your own’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  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.CmdletBinding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ReferenceObject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badParamNames</a:t>
            </a:r>
            <a:endParaRPr lang="en-GB" sz="2400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9CDCFE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$comparison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EF6B62-B6B6-883E-2A54-ED46C2038274}"/>
              </a:ext>
            </a:extLst>
          </p:cNvPr>
          <p:cNvSpPr txBox="1"/>
          <p:nvPr/>
        </p:nvSpPr>
        <p:spPr>
          <a:xfrm>
            <a:off x="978190" y="3794760"/>
            <a:ext cx="126280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.ScriptBlock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$compiled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623693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have a help page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.helpuri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4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Has a valid help page’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$response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Invoke-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WebRequest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Uri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.helpuri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StatusCode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$response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5520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Create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C69C0B-B562-6620-7076-AD1F680FC82A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E2EVCSessionRome2023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2A0E3-823D-6044-0201-A84CD1039EE5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#Jim Moyle</a:t>
            </a:r>
            <a:endParaRPr lang="en-GB" sz="4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0CECBD-2E93-7DAD-90B8-B0297EFD7399}"/>
              </a:ext>
            </a:extLst>
          </p:cNvPr>
          <p:cNvSpPr txBox="1"/>
          <p:nvPr/>
        </p:nvSpPr>
        <p:spPr>
          <a:xfrm>
            <a:off x="6088381" y="342900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GB" sz="4800" dirty="0">
                <a:solidFill>
                  <a:srgbClr val="6A9955"/>
                </a:solidFill>
                <a:latin typeface="Consolas" panose="020B0609020204030204" pitchFamily="49" charset="0"/>
              </a:rPr>
              <a:t>PowerShell</a:t>
            </a:r>
            <a:endParaRPr lang="en-GB" sz="5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939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Has a valid help page’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586C0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$response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Invoke-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WebRequest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Uri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.helpuri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StatusCode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$response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Exception.Response.StatusCode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$response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966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‘Has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Confirm Requests for operations that modify the system’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586C0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'Stop'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'Remove'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'Revoke'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Contain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'Confirm’</a:t>
            </a:r>
            <a:endParaRPr lang="en-GB" sz="24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0836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Support Force Parameter for Interactive Sessions’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683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Support Force Parameter for Interactive Sessions’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#Absolutely no clue how to code this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1249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use singular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.ParameterType.FullName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'System.Int16’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'System.UInt16’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'System.Int32’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'System.UInt32’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'System.Int64’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'System.UInt64’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System.IntPtr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System.UIntPtr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"*s"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notmatch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"(Status)|(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)|(ss)|(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ics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)$"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                           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191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use singular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.ParameterType.FullName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–not a number{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"*s"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notmatch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"(Status)|(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)|(ss)|(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ics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)$"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                           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758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use Pascal Case for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MatchExactly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#Regex here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523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If possible use a standard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Get-Content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StandardParameterNames.txt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"??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??"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2735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StandardParameterNames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2427C8-8640-8E48-1CD3-899F39E39E91}"/>
              </a:ext>
            </a:extLst>
          </p:cNvPr>
          <p:cNvSpPr txBox="1"/>
          <p:nvPr/>
        </p:nvSpPr>
        <p:spPr>
          <a:xfrm>
            <a:off x="110837" y="1616364"/>
            <a:ext cx="12561454" cy="4747491"/>
          </a:xfrm>
          <a:prstGeom prst="rect">
            <a:avLst/>
          </a:prstGeom>
          <a:noFill/>
        </p:spPr>
        <p:txBody>
          <a:bodyPr wrap="square" numCol="7" rtlCol="0">
            <a:spAutoFit/>
          </a:bodyPr>
          <a:lstStyle/>
          <a:p>
            <a:r>
              <a:rPr lang="en-GB" sz="1600" dirty="0">
                <a:solidFill>
                  <a:srgbClr val="D4D4D4"/>
                </a:solidFill>
              </a:rPr>
              <a:t>Append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CaseSensitive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Command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CompatibleVersion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Compress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Compress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Continuous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Create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Delete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Drain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Erase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ErrorLevel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Exclude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Filter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Follow</a:t>
            </a:r>
          </a:p>
          <a:p>
            <a:r>
              <a:rPr lang="en-GB" sz="1600" dirty="0">
                <a:solidFill>
                  <a:srgbClr val="D4D4D4"/>
                </a:solidFill>
              </a:rPr>
              <a:t>Force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Include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Incremental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InputObject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Insert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Interactive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Interval</a:t>
            </a:r>
          </a:p>
          <a:p>
            <a:r>
              <a:rPr lang="en-GB" sz="1600" dirty="0">
                <a:solidFill>
                  <a:srgbClr val="D4D4D4"/>
                </a:solidFill>
              </a:rPr>
              <a:t>Log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NoClobber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Notify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NotifyAddress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Overwrite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Prompt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Quiet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Recurse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Repair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RepairString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Retry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Select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Stream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Strict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TempLocation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Timeout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Truncate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Verify</a:t>
            </a:r>
          </a:p>
          <a:p>
            <a:r>
              <a:rPr lang="en-GB" sz="1600" dirty="0">
                <a:solidFill>
                  <a:srgbClr val="D4D4D4"/>
                </a:solidFill>
              </a:rPr>
              <a:t>Wait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WaitTime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Accessed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After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Before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Created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Modified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Count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Description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From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Input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Location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LogName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Name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Output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Owner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Property</a:t>
            </a:r>
          </a:p>
          <a:p>
            <a:r>
              <a:rPr lang="en-GB" sz="1600" dirty="0">
                <a:solidFill>
                  <a:srgbClr val="D4D4D4"/>
                </a:solidFill>
              </a:rPr>
              <a:t>Reason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Regex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Speed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State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Value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Version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All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Allocation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BlockCount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Count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Scope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Application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Assembly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Attribute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Class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Cluster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Culture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Domain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Drive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Event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Interface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IpAddress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Job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LiteralPath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Mac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ParentId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Path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Port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Printer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Size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TID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Type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URL</a:t>
            </a:r>
          </a:p>
          <a:p>
            <a:r>
              <a:rPr lang="en-GB" sz="1600" dirty="0">
                <a:solidFill>
                  <a:srgbClr val="D4D4D4"/>
                </a:solidFill>
              </a:rPr>
              <a:t>User</a:t>
            </a:r>
          </a:p>
          <a:p>
            <a:r>
              <a:rPr lang="en-GB" sz="1600" dirty="0">
                <a:solidFill>
                  <a:srgbClr val="D4D4D4"/>
                </a:solidFill>
              </a:rPr>
              <a:t>ACL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CertFile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CertIssuerName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CertRequestFile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CertSerialNumber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CertStoreLocation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CertSubjectName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CertUsage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Credential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CSPName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CSPType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Group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KeyAlgorithm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KeyContainerName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 err="1">
                <a:solidFill>
                  <a:srgbClr val="D4D4D4"/>
                </a:solidFill>
              </a:rPr>
              <a:t>KeyLength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Operation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Principal</a:t>
            </a:r>
          </a:p>
          <a:p>
            <a:r>
              <a:rPr lang="en-GB" sz="1600" dirty="0">
                <a:solidFill>
                  <a:srgbClr val="D4D4D4"/>
                </a:solidFill>
              </a:rPr>
              <a:t>Privilege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Role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SaveCred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Scope</a:t>
            </a:r>
          </a:p>
          <a:p>
            <a:r>
              <a:rPr lang="en-GB" sz="1600" dirty="0">
                <a:solidFill>
                  <a:srgbClr val="D4D4D4"/>
                </a:solidFill>
              </a:rPr>
              <a:t>SID</a:t>
            </a:r>
          </a:p>
          <a:p>
            <a:r>
              <a:rPr lang="en-GB" sz="1600" dirty="0">
                <a:solidFill>
                  <a:srgbClr val="D4D4D4"/>
                </a:solidFill>
              </a:rPr>
              <a:t>Trusted</a:t>
            </a:r>
          </a:p>
          <a:p>
            <a:r>
              <a:rPr lang="en-GB" sz="1600" dirty="0" err="1">
                <a:solidFill>
                  <a:srgbClr val="D4D4D4"/>
                </a:solidFill>
              </a:rPr>
              <a:t>TrustLevel</a:t>
            </a:r>
            <a:endParaRPr lang="en-GB" sz="1600" dirty="0">
              <a:solidFill>
                <a:srgbClr val="D4D4D4"/>
              </a:solidFill>
            </a:endParaRPr>
          </a:p>
          <a:p>
            <a:r>
              <a:rPr lang="en-GB" sz="1600" dirty="0">
                <a:solidFill>
                  <a:srgbClr val="D4D4D4"/>
                </a:solidFill>
              </a:rPr>
              <a:t>DisplayName</a:t>
            </a:r>
          </a:p>
        </p:txBody>
      </p:sp>
    </p:spTree>
    <p:extLst>
      <p:ext uri="{BB962C8B-B14F-4D97-AF65-F5344CB8AC3E}">
        <p14:creationId xmlns:p14="http://schemas.microsoft.com/office/powerpoint/2010/main" val="2187389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If possible use a standard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"??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??"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383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Create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2A0E3-823D-6044-0201-A84CD1039EE5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#Jim Moyle</a:t>
            </a:r>
            <a:endParaRPr lang="en-GB" sz="4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0CECBD-2E93-7DAD-90B8-B0297EFD7399}"/>
              </a:ext>
            </a:extLst>
          </p:cNvPr>
          <p:cNvSpPr txBox="1"/>
          <p:nvPr/>
        </p:nvSpPr>
        <p:spPr>
          <a:xfrm>
            <a:off x="6088381" y="342900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5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#GitHub</a:t>
            </a:r>
            <a:endParaRPr lang="en-GB" sz="5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2DC218-2B33-2666-DD93-6E2B8E58315C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E2EVCSessionRome2023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965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Tag Optional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If possible use a standard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"??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??"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215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Tag Optional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If possible use a standard parameter name’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Get-Content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StandardParameterNames.txt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  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       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"??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         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stdParam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??"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              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299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have a Force parameter if your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ConfirmImpact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to high’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.ScriptBlock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-match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ConfirmImpact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</a:t>
            </a:r>
          </a:p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'Confirm'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'Force'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          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976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Skip: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$compiled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have a Force parameter if your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ConfirmImpact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to high’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.ScriptBlock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-match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ConfirmImpact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'Confirm'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'Force'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          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168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Should not use the verb Invoke’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'Invoke’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877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Should not use the verb Invoke’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.Noun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'Item’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.Noun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"*script*"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.Noun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"*command*"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-and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.Noun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notlike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"*method*"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'Invoke'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          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34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 not use mandatory parameters for Get cmdlets’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defaultParams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   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Attributes.Mandatory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4114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 not use mandatory parameters for Get cmdlets’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'Get'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defaultParams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 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.ParameterSets.GetEnumerator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.key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.DefaultParameterSet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.ParameterSets.GetEnumerator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.key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'__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AllParameterSets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defaultParams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Attributes.Mandatory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231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have positional parameters for the most used inputs’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2597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Must have positional parameters for the most used inputs’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-2147483648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}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}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159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Create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65A7CF-32CA-7576-1EC7-10704AD0FCC0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727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Uses Strongly-Typed .NET Framework Types for Parameters’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"String"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585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 Parameters That Take True and False (Boolean Version)’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'Boolean'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Name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'All'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7208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‘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 Parameters That Take True and False (Validate Set)’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notSwitchTest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$null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.Attributes.ValidValues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Compare-Object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.Attributes.ValidValues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DifferenceObject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$false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IncludeEqual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NotSwitch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notSwitchTest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75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'Supports pipeline input in any way.'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pipeParams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.attributes.ValueFromPipeline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-or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.attributes.ValueFromPipelineByPropertyName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pipeParams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32728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'Supports an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InputObject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Parameter'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inputObjectParams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InputObject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InputObject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inputObjectParams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7213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'Test Cmdlets Should Return an object of type Boolean'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.Verb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'Test'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.OutputType.Name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System.Boolean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401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'If Path is a parameter it should have the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PSPath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alias'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.Aliases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Contain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PSPath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51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Skip: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$compiled</a:t>
            </a:r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'If Path is a parameter it should have the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PSPath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alias'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.Aliases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Contain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PSPath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366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'If Path is a parameter it should have the string type'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'Path'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BeLike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'String*'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1636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'If Uri is a parameter it should have the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System.Uri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type'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'Uri'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'Uri'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'Uri’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597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1F1F1F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1F1F1F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1F1F1F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D6FF78-D1F3-023D-9F35-BBCDD2AFA676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#Get-Verb</a:t>
            </a:r>
            <a:endParaRPr lang="en-GB" sz="4800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EF3CA-BF9B-D30A-146D-7404E7006197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42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'Validates input where possible (Validate Range)'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#Ignoring byte types as range is implied there.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#Range needs to be Int64, so can't test 'UInt64', '</a:t>
            </a:r>
            <a:r>
              <a:rPr lang="en-GB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IntPtr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UIntPtr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numberTypes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'Int16'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'UInt16'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'Int32'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'UInt32'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'Int64'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numberTypes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rangeMin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)::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MinValue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rangeMax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)::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MaxValue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.Attributes.MinRange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.Attributes.MaxRange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7228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Tag Optional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'Validates input where possible (Validate Range)'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#Ignoring byte types as range is implied there.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#Range needs to be Int64, so can't test 'UInt64', '</a:t>
            </a:r>
            <a:r>
              <a:rPr lang="en-GB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IntPtr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', '</a:t>
            </a:r>
            <a:r>
              <a:rPr lang="en-GB" sz="2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UIntPtr</a:t>
            </a:r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numberTypes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'Int16'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'UInt16'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'Int32'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'UInt32'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'Int64'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numberTypes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rangeMin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)::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MinValue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rangeMax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)::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MaxValue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.Attributes.MinRange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.Attributes.MaxRange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–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207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'Makes sure that the type described by input object is valid'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-contains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InputObject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inputObjectParam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	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Where-Object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$_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InputObject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{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inputObjectParam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Throw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151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 cmdlet should not have too many parameters’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.Count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BeLessThan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ParametersMax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47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'Has no more than 4 positional parameters'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BeLessThan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527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'Has no more than 4 positional parameters’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$set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.ParameterSets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$param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.Parameters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-2147483648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"Positional Parameter"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}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BeLessThan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</a:p>
          <a:p>
            <a:r>
              <a:rPr lang="en-GB" sz="2400" dirty="0">
                <a:solidFill>
                  <a:srgbClr val="B5CEA8"/>
                </a:solidFill>
                <a:latin typeface="Consolas" panose="020B0609020204030204" pitchFamily="49" charset="0"/>
              </a:rPr>
              <a:t>  }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477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'Each non default parameter set must have at </a:t>
            </a:r>
          </a:p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    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least one unique mandatory parameter’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mandatoryParams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   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   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BeGreaterThan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622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'Each non default parameter set must have at </a:t>
            </a:r>
          </a:p>
          <a:p>
            <a:r>
              <a:rPr lang="en-GB" sz="2400" dirty="0">
                <a:solidFill>
                  <a:srgbClr val="CE9178"/>
                </a:solidFill>
                <a:latin typeface="Consolas" panose="020B0609020204030204" pitchFamily="49" charset="0"/>
              </a:rPr>
              <a:t>    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least one unique mandatory parameter’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#Lots of looping through parameter sets</a:t>
            </a:r>
            <a:endParaRPr lang="en-GB" sz="2400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mandatoryParams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    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    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ExpandProperty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BeGreaterThan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334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‘No parameters with same position'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-2147483648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First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Unique).Count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.Count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549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‘No parameters with same position’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#Lots of looping through parameter sets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-2147483648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.Attributes.position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Select-Object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First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Sort-Object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Unique).Count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positionalParams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.Count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3896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BE6B27-8511-27A5-8F03-867BBD7F915F}"/>
              </a:ext>
            </a:extLst>
          </p:cNvPr>
          <p:cNvSpPr txBox="1"/>
          <p:nvPr/>
        </p:nvSpPr>
        <p:spPr>
          <a:xfrm>
            <a:off x="-617765" y="2082912"/>
            <a:ext cx="5208089" cy="7322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New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Clear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Close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Copy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Find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Format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Hide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Join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Open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Optimize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Remove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Rename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Search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Select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Show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Skip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Split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Step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Switch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Undo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Watch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Disconnect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Read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Receive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Write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Backup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Checkpoint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Compare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Compress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Convert</a:t>
            </a: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ConvertFrom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 err="1">
                <a:solidFill>
                  <a:srgbClr val="DCDCAA"/>
                </a:solidFill>
                <a:latin typeface="Consolas" panose="020B0609020204030204" pitchFamily="49" charset="0"/>
              </a:rPr>
              <a:t>ConvertTo</a:t>
            </a:r>
            <a:endParaRPr lang="en-GB" sz="4800" dirty="0">
              <a:solidFill>
                <a:srgbClr val="DCDCAA"/>
              </a:solidFill>
              <a:latin typeface="Consolas" panose="020B0609020204030204" pitchFamily="49" charset="0"/>
            </a:endParaRP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Edit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Expand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Export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Group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Import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Initialize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Limit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Merge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Mount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Out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Restore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Save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Sync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Unpublish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Update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Debug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Measure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Ping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Repair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Resolve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Trace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Approve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Assert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Build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Complete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Confirm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Deny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Deploy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Disable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Enable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Invoke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Request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Resume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Start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Stop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Submit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Suspend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Uninstall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Unregister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Wait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Use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Grant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Protect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Revoke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Unblock</a:t>
            </a:r>
          </a:p>
          <a:p>
            <a:pPr algn="r"/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Unprotect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668F29-2E90-2D1A-B8B4-BC4768EE162B}"/>
              </a:ext>
            </a:extLst>
          </p:cNvPr>
          <p:cNvSpPr txBox="1"/>
          <p:nvPr/>
        </p:nvSpPr>
        <p:spPr>
          <a:xfrm>
            <a:off x="6103620" y="4156055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4800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#Get-Verb</a:t>
            </a:r>
            <a:endParaRPr lang="en-GB" sz="4800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638E53-4D32-0FD4-3E5C-8E0A2CFE22ED}"/>
              </a:ext>
            </a:extLst>
          </p:cNvPr>
          <p:cNvSpPr txBox="1"/>
          <p:nvPr/>
        </p:nvSpPr>
        <p:spPr>
          <a:xfrm>
            <a:off x="4379976" y="2019412"/>
            <a:ext cx="7276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rgbClr val="DCDCAA"/>
                </a:solidFill>
                <a:latin typeface="Consolas" panose="020B0609020204030204" pitchFamily="49" charset="0"/>
              </a:rPr>
              <a:t>-</a:t>
            </a:r>
            <a:r>
              <a:rPr lang="en-GB" sz="4800" dirty="0">
                <a:solidFill>
                  <a:srgbClr val="DCDCAA"/>
                </a:solidFill>
                <a:latin typeface="Consolas" panose="020B0609020204030204" pitchFamily="49" charset="0"/>
              </a:rPr>
              <a:t>E2EVC2023RomeJimPoSh</a:t>
            </a:r>
            <a:endParaRPr lang="en-GB" sz="5400" dirty="0">
              <a:solidFill>
                <a:srgbClr val="DCDCAA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06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‘Only one parameter in a parameter set should pipe by value’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#Lots of looping through parameter sets</a:t>
            </a:r>
          </a:p>
          <a:p>
            <a:r>
              <a:rPr lang="en-GB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.Attributes.ValueFromPipeline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$true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.Name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pipeParams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.Count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BeLessThan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6138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‘Support Parameter Sets when necessary’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#I have no clue how to measure this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409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Tag WIP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‘Support Parameter Sets when necessary’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#I have no clue how to measure this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295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‘Has a default Parameter set if necessary’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.DefaultParameterSet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Measure-Object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).Count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CCCCCC"/>
                </a:solidFill>
                <a:latin typeface="Consolas" panose="020B0609020204030204" pitchFamily="49" charset="0"/>
              </a:rPr>
              <a:t>   </a:t>
            </a:r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#Lots of looping through parameter sets</a:t>
            </a:r>
          </a:p>
          <a:p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   #This is a pain to figure out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83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‘Supports arrays for Parameters where appropriate’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   #No clue how to test this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9518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‘Specify the 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OutputType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Attribute’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.OutputType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23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</a:t>
            </a:r>
            <a:r>
              <a:rPr lang="en-GB" sz="2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OutputType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Attribute must be valid’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typeTest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.OutputType.Type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GB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GB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$null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.BaseType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</a:t>
            </a:r>
            <a:r>
              <a:rPr lang="en-GB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Write-Output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.ToString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}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GB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GB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typeTest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Should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-Not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sz="2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BeNullOrEmpty</a:t>
            </a:r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7057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9A621B8-DC4A-8F45-F353-E909A3B1B2D9}"/>
              </a:ext>
            </a:extLst>
          </p:cNvPr>
          <p:cNvSpPr txBox="1"/>
          <p:nvPr/>
        </p:nvSpPr>
        <p:spPr>
          <a:xfrm>
            <a:off x="978191" y="629924"/>
            <a:ext cx="15569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It </a:t>
            </a:r>
            <a:r>
              <a:rPr lang="en-GB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‘Displays appropriate output properties by default’</a:t>
            </a:r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Consolas" panose="020B0609020204030204" pitchFamily="49" charset="0"/>
              </a:rPr>
              <a:t>   #No clue how to test this</a:t>
            </a:r>
          </a:p>
          <a:p>
            <a:r>
              <a:rPr lang="en-GB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GB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630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Windows PosH">
            <a:hlinkClick r:id="" action="ppaction://media"/>
            <a:extLst>
              <a:ext uri="{FF2B5EF4-FFF2-40B4-BE49-F238E27FC236}">
                <a16:creationId xmlns:a16="http://schemas.microsoft.com/office/drawing/2014/main" id="{B200B49D-C53E-3F04-9923-F928EA3EB5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09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4857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12494</TotalTime>
  <Words>5204</Words>
  <Application>Microsoft Office PowerPoint</Application>
  <PresentationFormat>Widescreen</PresentationFormat>
  <Paragraphs>1744</Paragraphs>
  <Slides>99</Slides>
  <Notes>96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04" baseType="lpstr">
      <vt:lpstr>Aptos</vt:lpstr>
      <vt:lpstr>Aptos Display</vt:lpstr>
      <vt:lpstr>Arial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Moyle</dc:creator>
  <cp:lastModifiedBy>Jim Moyle</cp:lastModifiedBy>
  <cp:revision>1</cp:revision>
  <dcterms:created xsi:type="dcterms:W3CDTF">2023-10-09T11:29:19Z</dcterms:created>
  <dcterms:modified xsi:type="dcterms:W3CDTF">2023-11-04T13:40:29Z</dcterms:modified>
</cp:coreProperties>
</file>

<file path=docProps/thumbnail.jpeg>
</file>